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0"/>
  </p:notesMasterIdLst>
  <p:sldIdLst>
    <p:sldId id="365" r:id="rId2"/>
    <p:sldId id="273" r:id="rId3"/>
    <p:sldId id="276" r:id="rId4"/>
    <p:sldId id="277" r:id="rId5"/>
    <p:sldId id="280" r:id="rId6"/>
    <p:sldId id="309" r:id="rId7"/>
    <p:sldId id="327" r:id="rId8"/>
    <p:sldId id="281" r:id="rId9"/>
    <p:sldId id="282" r:id="rId10"/>
    <p:sldId id="326" r:id="rId11"/>
    <p:sldId id="328" r:id="rId12"/>
    <p:sldId id="257" r:id="rId13"/>
    <p:sldId id="329" r:id="rId14"/>
    <p:sldId id="330" r:id="rId15"/>
    <p:sldId id="331" r:id="rId16"/>
    <p:sldId id="294" r:id="rId17"/>
    <p:sldId id="295" r:id="rId18"/>
    <p:sldId id="310" r:id="rId19"/>
    <p:sldId id="296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332" r:id="rId28"/>
    <p:sldId id="367" r:id="rId29"/>
    <p:sldId id="338" r:id="rId30"/>
    <p:sldId id="368" r:id="rId31"/>
    <p:sldId id="333" r:id="rId32"/>
    <p:sldId id="364" r:id="rId33"/>
    <p:sldId id="369" r:id="rId34"/>
    <p:sldId id="370" r:id="rId35"/>
    <p:sldId id="408" r:id="rId36"/>
    <p:sldId id="409" r:id="rId37"/>
    <p:sldId id="334" r:id="rId38"/>
    <p:sldId id="335" r:id="rId39"/>
    <p:sldId id="336" r:id="rId40"/>
    <p:sldId id="337" r:id="rId41"/>
    <p:sldId id="339" r:id="rId42"/>
    <p:sldId id="340" r:id="rId43"/>
    <p:sldId id="341" r:id="rId44"/>
    <p:sldId id="342" r:id="rId45"/>
    <p:sldId id="406" r:id="rId46"/>
    <p:sldId id="407" r:id="rId47"/>
    <p:sldId id="392" r:id="rId48"/>
    <p:sldId id="343" r:id="rId49"/>
    <p:sldId id="344" r:id="rId50"/>
    <p:sldId id="345" r:id="rId51"/>
    <p:sldId id="346" r:id="rId52"/>
    <p:sldId id="348" r:id="rId53"/>
    <p:sldId id="356" r:id="rId54"/>
    <p:sldId id="357" r:id="rId55"/>
    <p:sldId id="350" r:id="rId56"/>
    <p:sldId id="352" r:id="rId57"/>
    <p:sldId id="353" r:id="rId58"/>
    <p:sldId id="354" r:id="rId59"/>
    <p:sldId id="349" r:id="rId60"/>
    <p:sldId id="351" r:id="rId61"/>
    <p:sldId id="358" r:id="rId62"/>
    <p:sldId id="360" r:id="rId63"/>
    <p:sldId id="361" r:id="rId64"/>
    <p:sldId id="359" r:id="rId65"/>
    <p:sldId id="362" r:id="rId66"/>
    <p:sldId id="385" r:id="rId67"/>
    <p:sldId id="386" r:id="rId68"/>
    <p:sldId id="302" r:id="rId69"/>
  </p:sldIdLst>
  <p:sldSz cx="6858000" cy="9144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5"/>
    <a:srgbClr val="FFF94A"/>
    <a:srgbClr val="FF0000"/>
    <a:srgbClr val="FFB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7" autoAdjust="0"/>
    <p:restoredTop sz="86420" autoAdjust="0"/>
  </p:normalViewPr>
  <p:slideViewPr>
    <p:cSldViewPr>
      <p:cViewPr varScale="1">
        <p:scale>
          <a:sx n="81" d="100"/>
          <a:sy n="81" d="100"/>
        </p:scale>
        <p:origin x="2112" y="20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19:53:48.497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0 2301 24575,'37'-2'0,"3"0"0,5-5 0,13-2 0,7-1 0,5 0 0,-10 1 0,-3 4 0,-5 1 0,1 0 0,10 1 0,5-2 0,13 0 0,-12 0 0,4 0 0,-11-2 0,2-2 0,-1-3 0,0-2 0,-12 2 0,-1-1 0,-6 2 0,-3-3 0,3 1 0,-11-1 0,5-3 0,-6 3 0,7-11 0,-1 1 0,3-9 0,-4 5 0,3-6 0,-5-1 0,0-5 0,-1-9 0,-5-1 0,-4-2 0,-3-4 0,-8-1 0,-1-10 0,-8-8 0,0-7 0,-7 3 0,-6-6 0,-5 6 0,-5-6 0,-3 5 0,2 9 0,-3 15 0,-9 1 0,-13 7 0,-4-6 0,-4 8 0,6 5 0,12 14 0,2 2 0,7 9 0,2-1 0,-5-1 0,3 0 0,-1 0 0,3 0 0,3 2 0,2 0 0,-2 0 0,5 3 0,-1 0 0,3 3 0,-1-3 0,-3 0 0,-1-2 0,2 3 0,0 1 0,4-1 0,-2-1 0,4 1 0,2 3 0,4 2 0,-4-1 0,2 0 0,-5-3 0,3 3 0,1 0 0,0 1 0,1-1 0,-1-3 0,0 0 0,0-1 0,-2 3 0,4 0 0,-2 2 0,0 0 0,-4-3 0,2 0 0,-3-3 0,3 3 0,0 0 0,2 4 0,0 0 0,0 0 0,1-1 0,-2 2 0,2-2 0,-1 3 0,-2 28 0,3 3 0,1 36 0,3-8 0,-1 21 0,3 3 0,-2-30 0,1 2 0,1 5 0,0 1 0,0 0 0,0 0 0,0 42 0,-2-12 0,2-20 0,-2-9 0,2-9 0,0-13 0,0-15 0,0-5 0,0-47 0,-2 6 0,-1-40 0,-1 11 0,-1-11 0,2-2 0,-4-20 0,3 5 0,-8-11 0,1 11 0,-1 11 0,0 15 0,5 9 0,1 12 0,2 7 0,2 8 0,-1 6 0,3 5 0,-2 0 0,2-3 0,0 2 0,0-3 0,0 4 0,2-3 0,-2 2 0,1 0 0,-1 1 0,5 2 0,8 3 0,15-1 0,10 2 0,22-1 0,2 1 0,6-1 0,8 3 0,-8-5 0,-5 3 0,-6-6 0,-26 5 0,-7-1 0,-12 4 0,-7-1 0,4 2 0,5-2 0,-1 2 0,7 0 0,10 0 0,7 0 0,-1 0 0,-10 0 0,-18 0 0,-4 0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6T18:40:19.063"/>
    </inkml:context>
    <inkml:brush xml:id="br0">
      <inkml:brushProperty name="width" value="0.35" units="cm"/>
      <inkml:brushProperty name="height" value="0.35" units="cm"/>
      <inkml:brushProperty name="color" value="#CC0066"/>
    </inkml:brush>
  </inkml:definitions>
  <inkml:trace contextRef="#ctx0" brushRef="#br0">3376 100 24575,'-72'0'0,"8"0"0,0 0 0,19 0 0,17 0 0,9 0 0,8 0 0,1 0 0,0 0 0,-15 2 0,-5 0 0,-10 4 0,-2 1 0,6 1 0,-1-2 0,13-1 0,3-3 0,6 1 0,-1-3 0,-2 4 0,-12-4 0,-27-1 0,-29-4 0,-18-6 0,29 2 0,-2-1-226,8 1 0,0 0 226,-10-3 0,-2 0 0,6 1 0,2 0 0,4 1 0,5 0 0,-42-5 0,24 7 0,35 6 0,9 2 0,6 0 0,7 0 452,3 2-452,0 0 0,-4 5 0,-7 1 0,-7 6 0,1 2 0,-2 1 0,-1 4 0,3-4 0,-9 1 0,5-1 0,-7 2 0,7-4 0,-7 4 0,-5-5 0,-17-1 0,-17-3 0,8-3 0,-15-2 0,9 3 0,-8-5 0,6 4 0,23-5 0,23 4 0,17 3 0,9 5 0,4 4 0,0 6 0,6 0 0,1 0 0,0 5 0,2-3 0,-1 11 0,3 5 0,4 12 0,3 0 0,4 8 0,5-9 0,6 1 0,2-6 0,-4-8 0,-3-9 0,-6-8 0,-4-7 0,-3 0 0,0-4 0,-2 0 0,0 0 0,0 6 0,0 5 0,-2 9 0,2 7 0,-3 6 0,3 1 0,-2-2 0,1-7 0,-1-8 0,2-5 0,0-3 0,2-3 0,0 10 0,0-2 0,3 15 0,-1 4 0,4 12 0,6 1 0,3 3 0,12-8 0,1-4 0,8-7 0,2-8 0,2-3 0,15 0 0,9 3 0,28 5 0,-31-15 0,5-1-444,15 1 1,4 0 443,-1-1 0,0 1 0,10 1 0,-1-1 0,-13 0 0,-3 0 0,3-1 0,0-1 0,-1 0 0,0-1 0,2-3 0,-1-2 0,-6-1 0,-2-2 0,6-2 0,-2-1-5,-13-4 1,-2-1 4,-4 0 0,0-2 0,42 3 0,-6-1 0,-1 0 0,-23-2 0,9 0-492,21 0 0,7 0 164,-18 1 0,5 0 0,2 0 306,10-1 1,1-1 0,-1 2 21,-8-1 0,-3 1 0,-3 0 0,-12-2 0,-4 0 0,-3 1 311,19 0 0,-7 0-311,-28 0 0,-3-1 9,40 1-9,-17-1 0,-4-4 0,15 2 0,16-5 0,-48 2 0,1 0 0,-1 0 0,1 0 491,-3-2 1,-2 0 491,41-4-652,-21 2-331,1 0 0,-14 2 0,6 1 0,-1 1 0,16-1 0,-10 3 0,33-1 0,-30 2 0,7 0-328,-10-1 0,5-1 0,5 1 0,14 0 0,5-1 0,-2 1 220,-7-1 0,-2 1 1,-1-1-207,-3 0 0,-1-1 1,-6 2 313,10 0 0,-7 1 0,-14-2 0,-5 1 0,20 1 0,-36-2 0,-22 0 983,-1-4 0,-1-1 0,6-5-700,4-5-283,6-8 0,8-2 0,11-12 0,7-3 0,16-16 0,-36 18 0,2-4-307,7-9 1,0-3 306,-1-1 0,-2-2 0,4-13 0,-3 0 0,-8 12 0,-4 0 0,-1-1 0,-3 1 0,-8 11 0,-3 2 0,10-33 0,-13 20 0,-11-1 0,-6 12 0,-2-10 613,-8 3-613,-8-13 0,-10 5 0,-10-20 0,-8 5 0,16 30 0,-4 1 0,-1 2 0,-4 2 0,3 0 0,-2 3 0,-25-21 0,7 11 0,12 16 0,0 5 0,-1 4 0,-6 5 0,-6 3 0,-20 2 0,-4 6 0,-20-3 0,40 8 0,-4 2 0,-15-1 0,-3 1-492,-6-1 0,-6 0 261,9 2 0,-5 1 1,-3 0-98,-3-2 0,-3 0 0,-1 1 0,-4 0 0,0 1 0,4-1 234,17 1 0,3-1 0,5 1 94,-6 1 0,14 0 0,14 0 0,21 0 0,14 0 983,2-1-491,-9 0 491,-13 0 0,-18 1-498,-18 0-485,-9-2 0,-9 1 0,-4-1 0,-5 2 0,11 0 0,-11 0 0,10 0 0,-8 0 0,7 0 0,14 0 0,13-2 0,13 0 0,14-2 0,6-2 0,9 2 0,-4-1 0,-9-1 0,-10 2 0,-20-5 0,-11 3 0,-18-3 0,0 3 0,-12-2 0,21 1 0,10 3 0,29 0 0,19 4 0,18 0 0,1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1:08:22.136"/>
    </inkml:context>
    <inkml:brush xml:id="br0">
      <inkml:brushProperty name="width" value="0.35" units="cm"/>
      <inkml:brushProperty name="height" value="0.35" units="cm"/>
      <inkml:brushProperty name="color" value="#FF0000"/>
    </inkml:brush>
  </inkml:definitions>
  <inkml:trace contextRef="#ctx0" brushRef="#br0">1024 1 24575,'-28'24'0,"-2"4"0,4 5 0,-1 6 0,-8 8 0,0 1 0,3-1 0,-4-4 0,12-6 0,-5 2 0,10-9 0,-1 1 0,9-9 0,1-2 0,0 3 0,-1-1 0,-2 5 0,1 2 0,-2 3 0,2 0 0,1 7 0,1 1 0,1 5 0,1 2 0,1-4 0,1-4 0,4-1 0,0 0 0,4 6 0,2 4 0,5 2 0,5 12 0,5 6 0,10 15 0,-9-37 0,3 0 0,3 5 0,3-1 0,3-1 0,1 0 0,1 2 0,1 0 0,-2-6 0,1 0 0,-2-1 0,0 0 0,-1-1 0,-2-1 0,21 28 0,-13-11 0,-12-10 0,-14-14 0,-6 2 0,-5-11 0,0-3 0,-1 0 0,-7-2 0,-11 11 0,-12 3 0,-13 4 0,1-2 0,-6 0 0,5 1 0,-1 3 0,1 2 0,6 2 0,7-8 0,4 3 0,6-9 0,2 3 0,3 1 0,2-3 0,3 11 0,3 10 0,1 12 0,4 16 0,3 8 0,6 2 0,3-34 0,4 2 0,2-1 0,4 1-492,6 8 0,2 1 0,0-2 0,1-3 0,-4-8 0,1-3 0,-2-1 0,-1-2-492,13 30 0,-4 3 104,-7-16 880,-8-9 0,-7-19 983,-2-8 0,-5-10 0,0-1 0,-2 0 0,-2-1 0,-3 3-97,-3 3-886,-6 5 0,-3 9 0,-9 6 0,1 5 0,-4-4 0,2 5 0,1-3 0,1 1 0,1 4 0,4-9 0,1 1 0,0-4 0,4 2 0,-2 1 0,4-3 0,3-6 0,0 4 0,2-2 0,-1 10 0,4 5 0,1 6 0,4-6 0,0 6 0,2-8 0,1 4 0,3-5 0,-4-9 0,4 0 0,-6-7 0,4 0 0,-4-4 0,4-1 0,-2-1 0,0 3 0,1 5 0,1-1 0,1 3 0,-2-9 0,1-1 0,-4-1 0,2 0 0,-2 8 0,0-3 0,0-1 0,0 4 0,0 4 0,0 18 0,0 13 0,0 4 0,0-14 0,0-9 0,0-19 0,0 1 0,1-10 0,-1 0 0,2-6 0,-2 2 0,0-1 0,0-2 0,0 0 0,0-7 0,-13-26 0,2 7 0,-10-22 0,2 13 0,2 3 0,1-1 0,-1 3 0,2 2 0,2-1 0,-7-3 0,-1-6 0,-3-3 0,-7-3 0,3 4 0,1 3 0,4 2 0,5 5 0,4 2 0,-1 5 0,7 2 0,0 0 0,1 2 0,0-1 0,-1 0 0,-5-1 0,3-3 0,-7-2 0,4 0 0,-3-3 0,2 3 0,-2-2 0,2 2 0,-6-7 0,5 4 0,-4-4 0,6 7 0,1-2 0,0 1 0,-1-2 0,-3-2 0,-1-2 0,0 1 0,6 4 0,1 3 0,6 5 0,-3 1 0,0-2 0,14 32 0,-6-16 0,15 26 0,-7-19 0,1-2 0,5 8 0,2 0 0,4 6 0,3 0 0,-5-4 0,1-1 0,-6-7 0,-2 0 0,-1-2 0,-1 1 0,0 0 0,3 2 0,-3-3 0,4 2 0,-3-2 0,-1 0 0,0 2 0,-1-4 0,0 2 0,0-4 0,-3 1 0,3-1 0,-2 2 0,0-1 0,0 1 0,-2-1 0,0-2 0,2-1 0,-3-1 0,2 1 0,-2 0 0,1 2 0,0-3 0,2 5 0,0-2 0,0 4 0,-1-1 0,-2-1 0,-1-3 0,0 1 0,1-1 0,0 2 0,0 2 0,0 1 0,1-2 0,-3-3 0,3-1 0,-2 0 0,1 0 0,-1 3 0,2-3 0,-3 0 0,6 0 0,-4 0 0,4 0 0,-3-1 0,2-1 0,-2 1 0,2 0 0,-2 2 0,0-2 0,0 1 0,0-1 0,0 2 0,1-2 0,-2 3 0,1-2 0,-1 4 0,3-1 0,-4 1 0,4-3 0,-5 0 0,3-1 0,-2 2 0,1 1 0,2 3 0,0-4 0,-1 2 0,0-4 0,-3 0 0,11-8 0,9-9 0,13-12 0,5-10 0,6-10 0,-1-1 0,11-12 0,-4 5 0,-2-4 0,-9 13 0,-3-1 0,5-1 0,0-5 0,20-15 0,-6 6 0,-20 21 0,-1 0 0,17-18 0,-4 2 0,-21 14 0,-10 13 0,-9 7 0,-4 8 0,-3 6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7-02T21:09:04.201"/>
    </inkml:context>
    <inkml:brush xml:id="br0">
      <inkml:brushProperty name="width" value="0.35" units="cm"/>
      <inkml:brushProperty name="height" value="0.35" units="cm"/>
      <inkml:brushProperty name="color" value="#FF0066"/>
    </inkml:brush>
  </inkml:definitions>
  <inkml:trace contextRef="#ctx0" brushRef="#br0">4128 3128 24575,'-29'8'0,"-5"7"0,3 2 0,-20 13 0,-21 5 0,24-11 0,-5-1 0,-16 3 0,-2-2-492,-3-1 0,-2-2 479,-15 3 1,-1-3 12,8-4 0,1-3 0,0-1 0,2 0 0,11-3 0,0-3-196,-4-2 1,1-1 195,12 0 0,0 0 0,-9-1 0,1 0 0,15-2 0,1 1 0,-46 0 0,13-2 0,14-2 0,-11-1 983,11 1-977,4-3 405,8 3-411,22 0 0,-3 0 0,8 2 0,1 0 0,11 0 0,7 0 0,6 0 0,-6 0 0,-8 0 0,-21 2 0,-27 1 0,-12 2 0,5 2 0,13-2 0,22 1 0,5-2 0,2 1 0,6 0 0,-4-2 0,0-1 0,-9-2 0,2-2 0,2 0 0,12 0 0,10 0 0,9 2 0,0 0 0,-3 0 0,1 0 0,-6-2 0,1 2 0,-6-3 0,-4 1 0,-1-2 0,-8-4 0,-12-8 0,-26-18 0,27 9 0,-1-4 0,-1-2 0,1-3 0,0-5 0,2-3 0,7-1 0,2-2 0,-1-11 0,2-4 0,3-2 0,3-1 0,3-3 0,2 1 0,5 8 0,2 2 0,-9-41 0,11 27 0,0 11 0,8 18 0,1 9 0,4 2 0,3 0 0,2-5 0,3 1 0,2-6 0,-2 7 0,8-10 0,-1 6 0,13-5 0,-2 2 0,12-3 0,-9 3 0,3-7 0,-10 2 0,-1-3 0,-5-3 0,-5 2 0,-1-5 0,-5 3 0,-1 2 0,-2 1 0,-2 2 0,-4 2 0,-4-16 0,-6 2 0,-3-16 0,-4 8 0,3 2 0,5 17 0,5 5 0,6 17 0,0 2 0,3 6 0,1 0 0,6-2 0,8-3 0,16-4 0,33-7 0,-6 9 0,7 0-492,7 1 0,7 1 284,-5 1 1,6-1-1,2 2-120,4 1 0,2 3 0,2 0 82,-17 1 0,1 1 0,0 0 0,0 0 19,25-2 1,0 0-1,-5 1-49,-19 4 1,-4 0-1,-3 0 276,19-3 0,-9 0 0,15 0 0,-25 1 983,-29 5-655,-14 1 655,-14 4 0,-5 1 0,8-2-161,5-9-822,13-8 0,7-15 0,8-14 0,15-12 0,-26 25 0,2 1 0,28-24 0,6 2 0,-24 23 0,-2 6 0,-5 12 0,0 5 0,3 0 0,15 4 0,15 3 0,-25 2 0,2 1 0,13 1 0,1 0 0,-1 3 0,1 2-492,19 4 0,4 2 317,4 5 1,2 4 174,-26-4 0,2 1 0,0 2-328,7 3 0,1 1 0,0 2 0,0 3 0,0 2 0,-2-1 304,-4-2 0,-1 0 0,0 2 24,7 6 0,1 1 0,-3-1-328,-12-9 0,-3-1 0,0 0 320,27 15 0,-5-1 8,-20-11 0,-6-3 0,24 11 983,-37-15-845,-16-5 845,-6-9 0,6-3 0,21-1-680,7-3-303,19-2 0,6-3 0,-29-1 0,3 0 0,7 0 0,3 0 0,7-1 0,-1 1 0,-8 2 0,-1 0 0,-2 0 0,-3 2 0,16-1 0,-11-1 0,-27 3 0,-8-1 0,1 2 0,10 0 0,6 0 0,1 2 0,-9 0 0,-12 3 0,-8 2 0,-1 4 0,-2 1 0,2 2 0,-4 2 0,4 2 0,4 7 0,9 6 0,8 4 0,4-2 0,-3-7 0,4-1 0,-2-6 0,4 2 0,3-3 0,-9-8 0,-6-3 0,-8-4 0,-8-1 0,-1 0 0,1 1 0,2 2 0,1 2 0,5 7 0,9 11 0,11 14 0,9 18 0,4 6 0,-26-24 0,-1 2 0,0 0 0,1 3 0,4 9 0,0 3 0,1 2 0,0 2 0,-1 4 0,-2 0 0,-6-8 0,-1 0 0,0 3 0,-4-1 0,-6-7 0,-3 1 0,0 6 0,-3 1 0,-4-4 0,-2-1 0,-2-1 0,-1-1 0,-1 34 0,-2-2 0,-3-16 0,-5 9 0,-4-13 0,-3-5 0,-5-4 0,-3-8 0,-7 5 0,-5-1 0,-3-2 0,2-8 0,-7-1 0,-4-5 0,-9 3 0,-1-2 0,10-4 0,-2-2 0,9-7 0,-18-2 0,-12-7 0,-22-7 0,-6-5 0,45-2 0,0 0 0,1 0 0,-1 0 0,-6-2 0,-3-1-477,-10 0 1,-2-2 476,-10-6 0,-2-3 0,-2 1 0,-2-2-328,22 0 0,-3-2 0,4 0 149,-17-5 1,3 1 178,2-2 0,5 1 0,24 6 0,5 1 0,-16-11 0,15 6 0,-3-7 887,1-3-887,-6-4 983,5 0-559,12 8-424,2 3 0,9 5 0,1 4 0,4 5 0,4 3 0,-3 5 0,-3 1 0,-6 0 0,-2 3 0,-1 2 0,5 4 0,-5 3 0,4 0 0,-4 4 0,0-4 0,2 3 0,2-4 0,0 0 0,3-5 0,-3 1 0,-1-3 0,6 0 0,-10-1 0,-2 0 0,-14 1 0,-1 2 0,7-1 0,14 2 0,9-3 0,9-1 0,2-1 0,4-2 0,-6 0 0,2 1 0,-9 0 0,3 0 0,-1-1 0,-1 0 0,-3 0 0,0 2 0,1-2 0,5 2 0,7-2 0,3 0 0,-9 0 0,-4 0 0,-13 0 0,6 0 0,1 0 0,12 0 0,5 0 0,3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0404EC-7056-774E-86C3-C70C54BB43E1}" type="datetimeFigureOut">
              <a:t>7/13/20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D4803-6880-4D4E-B123-E6AAB60FBC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071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2854F-287F-8A4E-84A5-08CDEA7592F4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950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12854F-287F-8A4E-84A5-08CDEA7592F4}" type="slidenum"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71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43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038"/>
            <a:ext cx="5829300" cy="1960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1F6161-4320-0A49-AF90-E8131629CF2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763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CB91C89-7F00-564E-A3C7-9A7FC30D66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3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886325" y="812800"/>
            <a:ext cx="1457325" cy="7315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812800"/>
            <a:ext cx="4219575" cy="7315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705391-492A-C54E-9938-D3236D2916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429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2F8E-AC58-904A-A19A-775C30E6396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435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338" y="5875338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338" y="3875088"/>
            <a:ext cx="5829300" cy="200025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A1678C9-98DA-9A4E-BA83-5F15F60F0AA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22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435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641600"/>
            <a:ext cx="2838450" cy="5486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8C2C4C-573D-D14A-9ED5-C23205B2CAC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17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713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288"/>
            <a:ext cx="3030538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900363"/>
            <a:ext cx="3030538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4563" y="2046288"/>
            <a:ext cx="3030537" cy="8540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4563" y="2900363"/>
            <a:ext cx="3030537" cy="52673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67CDE-1E08-3B4A-A62A-223A8CE2BC0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190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C9CAFE-6E43-D148-90C6-021555E4A1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81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9DFD1C-0564-8D4E-834B-86F6E0215C6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20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538"/>
            <a:ext cx="2255838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363538"/>
            <a:ext cx="3833812" cy="78041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2938"/>
            <a:ext cx="2255838" cy="62547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F62A77-2EC7-4D4A-8589-3D24D4790B1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17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613" y="6400800"/>
            <a:ext cx="4114800" cy="7556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613" y="81756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613" y="7156450"/>
            <a:ext cx="4114800" cy="1073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9085BB-9CF9-5F42-88E2-8F3E079020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1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14350" y="812800"/>
            <a:ext cx="58293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4350" y="2641600"/>
            <a:ext cx="58293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1435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343150" y="8331200"/>
            <a:ext cx="21717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914900" y="8331200"/>
            <a:ext cx="142875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B3548D71-D159-EF43-9DBC-56B4EEF1109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audio" Target="../media/audio2.bin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tiff"/><Relationship Id="rId4" Type="http://schemas.openxmlformats.org/officeDocument/2006/relationships/hyperlink" Target="https://drive.google.com/drive/folders/1zxW2bmrCPPOxSXU91ue4tCt80xTXuKl-?usp=sharing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hyperlink" Target="https://drive.google.com/drive/folders/1zxW2bmrCPPOxSXU91ue4tCt80xTXuKl-?usp=sharing" TargetMode="External"/><Relationship Id="rId7" Type="http://schemas.openxmlformats.org/officeDocument/2006/relationships/customXml" Target="../ink/ink2.xm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NULL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image" Target="../media/image13.tiff"/><Relationship Id="rId7" Type="http://schemas.openxmlformats.org/officeDocument/2006/relationships/image" Target="NUL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NULL"/><Relationship Id="rId4" Type="http://schemas.openxmlformats.org/officeDocument/2006/relationships/customXml" Target="../ink/ink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50275" y="5017382"/>
            <a:ext cx="5581913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54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7467600"/>
            <a:ext cx="1383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Dirigida por: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-55974"/>
            <a:ext cx="1524000" cy="120032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1800" dirty="0">
              <a:ln w="38100" cmpd="sng">
                <a:solidFill>
                  <a:srgbClr val="000000"/>
                </a:solidFill>
              </a:ln>
              <a:solidFill>
                <a:schemeClr val="bg1"/>
              </a:solidFill>
              <a:latin typeface="Arial Black"/>
              <a:cs typeface="Arial Black"/>
            </a:endParaRPr>
          </a:p>
          <a:p>
            <a:pPr algn="ctr"/>
            <a:r>
              <a:rPr lang="en-US" sz="5400" dirty="0">
                <a:ln w="38100" cmpd="sng">
                  <a:solidFill>
                    <a:srgbClr val="000000"/>
                  </a:solidFill>
                </a:ln>
                <a:solidFill>
                  <a:schemeClr val="bg1"/>
                </a:solidFill>
                <a:latin typeface="Arial Black"/>
                <a:cs typeface="Arial Black"/>
              </a:rPr>
              <a:t>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F8615E3-6470-8849-80BB-D0C23904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886" y="7374588"/>
            <a:ext cx="6868886" cy="18103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731819-1EE7-D748-89EF-82179EBFD663}"/>
              </a:ext>
            </a:extLst>
          </p:cNvPr>
          <p:cNvSpPr txBox="1"/>
          <p:nvPr/>
        </p:nvSpPr>
        <p:spPr>
          <a:xfrm>
            <a:off x="5486400" y="0"/>
            <a:ext cx="1173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Lección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646423-77A4-AA4D-AFE9-F29BE1D78714}"/>
              </a:ext>
            </a:extLst>
          </p:cNvPr>
          <p:cNvSpPr txBox="1"/>
          <p:nvPr/>
        </p:nvSpPr>
        <p:spPr>
          <a:xfrm>
            <a:off x="1773637" y="6799355"/>
            <a:ext cx="3486852" cy="461665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LUNES 17:00-17:45 </a:t>
            </a:r>
            <a:r>
              <a:rPr lang="en-US" b="1" dirty="0">
                <a:solidFill>
                  <a:srgbClr val="C00000"/>
                </a:solidFill>
              </a:rPr>
              <a:t>EST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F883A7-A556-744E-B84C-A14722E0A966}"/>
              </a:ext>
            </a:extLst>
          </p:cNvPr>
          <p:cNvSpPr/>
          <p:nvPr/>
        </p:nvSpPr>
        <p:spPr>
          <a:xfrm>
            <a:off x="12231" y="2885823"/>
            <a:ext cx="6857999" cy="2185214"/>
          </a:xfrm>
          <a:prstGeom prst="rect">
            <a:avLst/>
          </a:prstGeom>
          <a:solidFill>
            <a:srgbClr val="FFFF00"/>
          </a:solidFill>
          <a:ln w="85725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36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Usted está conectad@. </a:t>
            </a:r>
            <a:r>
              <a:rPr lang="en-US" sz="3600" b="1">
                <a:solidFill>
                  <a:srgbClr val="C00000"/>
                </a:solidFill>
                <a:latin typeface="Arial Black" panose="020B0604020202020204" pitchFamily="34" charset="0"/>
                <a:cs typeface="Arial Black" panose="020B0604020202020204" pitchFamily="34" charset="0"/>
                <a:sym typeface="Wingdings" pitchFamily="2" charset="2"/>
              </a:rPr>
              <a:t></a:t>
            </a:r>
            <a:endParaRPr lang="en-US" sz="3600" b="1">
              <a:solidFill>
                <a:srgbClr val="C00000"/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  <a:p>
            <a:pPr algn="ctr">
              <a:spcBef>
                <a:spcPct val="50000"/>
              </a:spcBef>
            </a:pPr>
            <a:r>
              <a:rPr lang="en-US" sz="2800" b="1">
                <a:solidFill>
                  <a:schemeClr val="accent6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La clase empezará dentro de poco</a:t>
            </a:r>
          </a:p>
          <a:p>
            <a:pPr algn="ctr">
              <a:spcBef>
                <a:spcPct val="50000"/>
              </a:spcBef>
            </a:pPr>
            <a:r>
              <a:rPr lang="en-US" sz="2000" b="1">
                <a:solidFill>
                  <a:schemeClr val="accent6">
                    <a:lumMod val="7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(17:00pm hora de Middlebury)</a:t>
            </a:r>
            <a:endParaRPr lang="en-US" sz="3600" b="1">
              <a:solidFill>
                <a:schemeClr val="accent6">
                  <a:lumMod val="75000"/>
                </a:schemeClr>
              </a:solidFill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767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99" y="1066800"/>
            <a:ext cx="3505200" cy="35052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3" name="Picture 2" descr="sad-fac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201" y="6248400"/>
            <a:ext cx="3860800" cy="28956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 flipH="1">
            <a:off x="0" y="990600"/>
            <a:ext cx="6858000" cy="8153400"/>
          </a:xfrm>
          <a:prstGeom prst="line">
            <a:avLst/>
          </a:prstGeom>
          <a:solidFill>
            <a:schemeClr val="accent1"/>
          </a:solidFill>
          <a:ln w="2540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0" y="0"/>
            <a:ext cx="6858000" cy="1015663"/>
          </a:xfrm>
          <a:prstGeom prst="rect">
            <a:avLst/>
          </a:prstGeom>
          <a:solidFill>
            <a:srgbClr val="FFFF00"/>
          </a:solidFill>
          <a:ln w="57150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21836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800">
              <a:latin typeface="Arial Black"/>
              <a:cs typeface="Arial Black"/>
            </a:endParaRPr>
          </a:p>
          <a:p>
            <a:r>
              <a:rPr lang="en-US" sz="4800">
                <a:latin typeface="Arial Black"/>
                <a:cs typeface="Arial Black"/>
              </a:rPr>
              <a:t> </a:t>
            </a:r>
            <a:r>
              <a:rPr lang="en-US" sz="6000">
                <a:latin typeface="Arial Black"/>
                <a:cs typeface="Arial Black"/>
              </a:rPr>
              <a:t>Explique …</a:t>
            </a:r>
            <a:endParaRPr kumimoji="0" lang="en-US" sz="4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65445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094798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>
                <a:solidFill>
                  <a:schemeClr val="accent1"/>
                </a:solidFill>
                <a:latin typeface="Arial Black"/>
              </a:rPr>
              <a:t>Enemigo #1 …</a:t>
            </a:r>
          </a:p>
          <a:p>
            <a:pPr algn="ctr"/>
            <a:endParaRPr lang="en-US" sz="600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>
                <a:solidFill>
                  <a:srgbClr val="11C8FF"/>
                </a:solidFill>
                <a:latin typeface="Arial Black"/>
              </a:rPr>
            </a:br>
            <a:endParaRPr lang="en-US" sz="48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1143000" y="7315200"/>
            <a:ext cx="4960938" cy="1381125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2C00FB"/>
                </a:solidFill>
                <a:latin typeface="Arial Black" charset="0"/>
              </a:rPr>
              <a:t>La schwa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56966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[</a:t>
            </a:r>
            <a:r>
              <a:rPr lang="en-US" sz="7200"/>
              <a:t>ǝ</a:t>
            </a:r>
            <a:r>
              <a:rPr lang="en-US" sz="7200">
                <a:solidFill>
                  <a:srgbClr val="EF1F1D"/>
                </a:solidFill>
                <a:latin typeface="SILDoulos IPA93" charset="0"/>
              </a:rPr>
              <a:t>]</a:t>
            </a:r>
          </a:p>
          <a:p>
            <a:pPr algn="ctr"/>
            <a:endParaRPr lang="en-US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-1052286" y="671285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43000" y="6477000"/>
            <a:ext cx="4915729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bg1"/>
                </a:solidFill>
                <a:latin typeface="Arial Black"/>
              </a:rPr>
              <a:t>¿Qué es una  schwa?</a:t>
            </a:r>
            <a:endParaRPr 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2308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rgbClr val="2C00FB"/>
                </a:solidFill>
                <a:latin typeface="Arial Black" charset="0"/>
              </a:rPr>
              <a:t>= sonido</a:t>
            </a:r>
          </a:p>
          <a:p>
            <a:pPr algn="ctr"/>
            <a:r>
              <a:rPr lang="en-US" sz="6000">
                <a:solidFill>
                  <a:srgbClr val="FF0000"/>
                </a:solidFill>
                <a:latin typeface="Arial Black" charset="0"/>
              </a:rPr>
              <a:t>INACENTUADO</a:t>
            </a:r>
          </a:p>
          <a:p>
            <a:pPr algn="ctr"/>
            <a:r>
              <a:rPr lang="en-US" sz="4000">
                <a:solidFill>
                  <a:srgbClr val="FF0000"/>
                </a:solidFill>
                <a:latin typeface="Arial Black" charset="0"/>
              </a:rPr>
              <a:t>('unstressed')</a:t>
            </a:r>
            <a:endParaRPr lang="en-US" sz="36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96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0"/>
                            </p:stCondLst>
                            <p:childTnLst>
                              <p:par>
                                <p:cTn id="12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 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121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9" name="Picture 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0" name="Picture 9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782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2" name="Picture 11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3" name="Picture 12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4" name="Picture 13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8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5" name="Picture 14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655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6" name="Picture 1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7" name="Picture 1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21336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8" name="Picture 17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44958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pic>
        <p:nvPicPr>
          <p:cNvPr id="19" name="Picture 18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1673" y="6747164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-228600" y="4038600"/>
            <a:ext cx="7086600" cy="144655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rgbClr val="FF0000"/>
                </a:solidFill>
                <a:latin typeface="Arial Black" charset="0"/>
              </a:rPr>
              <a:t>the </a:t>
            </a:r>
            <a:r>
              <a:rPr lang="en-US" sz="8800">
                <a:solidFill>
                  <a:schemeClr val="accent6">
                    <a:lumMod val="60000"/>
                    <a:lumOff val="40000"/>
                  </a:schemeClr>
                </a:solidFill>
                <a:latin typeface="Arial Black" charset="0"/>
              </a:rPr>
              <a:t>book</a:t>
            </a:r>
            <a:endParaRPr lang="en-US" sz="660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71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927" y="3505200"/>
            <a:ext cx="5296793" cy="2215991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13800">
                <a:latin typeface="Arial Black" charset="0"/>
              </a:rPr>
              <a:t>nit</a:t>
            </a:r>
            <a:r>
              <a:rPr lang="en-US" sz="13800">
                <a:solidFill>
                  <a:srgbClr val="FF0000"/>
                </a:solidFill>
                <a:latin typeface="Arial Black" charset="0"/>
              </a:rPr>
              <a:t>a</a:t>
            </a:r>
          </a:p>
        </p:txBody>
      </p:sp>
      <p:sp>
        <p:nvSpPr>
          <p:cNvPr id="7" name="Down Arrow 6"/>
          <p:cNvSpPr/>
          <p:nvPr/>
        </p:nvSpPr>
        <p:spPr bwMode="auto">
          <a:xfrm rot="1652007">
            <a:off x="4704359" y="2190975"/>
            <a:ext cx="838200" cy="209674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927" y="2133600"/>
            <a:ext cx="22064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inglés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18" name="Down Arrow 17"/>
          <p:cNvSpPr/>
          <p:nvPr/>
        </p:nvSpPr>
        <p:spPr bwMode="auto">
          <a:xfrm rot="4103990">
            <a:off x="3167327" y="830098"/>
            <a:ext cx="838200" cy="4432350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47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9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316182" y="655781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1" name="Picture 10" descr="schw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55" y="-762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0" y="38862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es un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</a:t>
            </a:r>
          </a:p>
          <a:p>
            <a:pPr algn="ctr"/>
            <a:r>
              <a:rPr lang="en-US" sz="7200">
                <a:latin typeface="Arial Black" charset="0"/>
              </a:rPr>
              <a:t>chic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 bonit</a:t>
            </a:r>
            <a:r>
              <a:rPr lang="en-US" sz="720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>
                <a:latin typeface="Arial Black" charset="0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61722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español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304800"/>
            <a:ext cx="418102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¡Evite </a:t>
            </a:r>
          </a:p>
          <a:p>
            <a:r>
              <a:rPr lang="en-US" sz="6000">
                <a:solidFill>
                  <a:schemeClr val="bg1"/>
                </a:solidFill>
                <a:latin typeface="Arial Black"/>
                <a:cs typeface="Arial Black"/>
              </a:rPr>
              <a:t>la schwa!</a:t>
            </a:r>
          </a:p>
        </p:txBody>
      </p:sp>
    </p:spTree>
    <p:extLst>
      <p:ext uri="{BB962C8B-B14F-4D97-AF65-F5344CB8AC3E}">
        <p14:creationId xmlns:p14="http://schemas.microsoft.com/office/powerpoint/2010/main" val="228543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614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050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2084" y="7307759"/>
            <a:ext cx="23982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latin typeface="Arial Black"/>
                <a:cs typeface="Arial Black"/>
              </a:rPr>
              <a:t>Joseph</a:t>
            </a:r>
            <a:br>
              <a:rPr lang="en-US" sz="4400" dirty="0">
                <a:latin typeface="Arial Black"/>
                <a:cs typeface="Arial Black"/>
              </a:rPr>
            </a:br>
            <a:endParaRPr lang="en-US" sz="3600" dirty="0">
              <a:latin typeface="Arial Black"/>
              <a:cs typeface="Arial Black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1500" y="2286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 err="1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Clínica</a:t>
            </a:r>
            <a:r>
              <a:rPr lang="en-US" sz="4400" dirty="0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 de </a:t>
            </a:r>
          </a:p>
          <a:p>
            <a:pPr algn="ctr"/>
            <a:r>
              <a:rPr lang="en-US" sz="4400" dirty="0" err="1">
                <a:solidFill>
                  <a:schemeClr val="bg1">
                    <a:lumMod val="65000"/>
                  </a:schemeClr>
                </a:solidFill>
                <a:latin typeface="Arial Black"/>
                <a:cs typeface="Arial Black"/>
              </a:rPr>
              <a:t>pronunciación</a:t>
            </a:r>
            <a:endParaRPr lang="en-US" sz="4400" dirty="0">
              <a:solidFill>
                <a:schemeClr val="bg1">
                  <a:lumMod val="65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4275" y="1676400"/>
            <a:ext cx="634699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rgbClr val="FFFF99"/>
                </a:solidFill>
                <a:latin typeface="Arial Black"/>
                <a:cs typeface="Arial Black"/>
              </a:rPr>
              <a:t>¡</a:t>
            </a:r>
            <a:r>
              <a:rPr lang="en-US" sz="6600" dirty="0" err="1">
                <a:solidFill>
                  <a:srgbClr val="FFFF99"/>
                </a:solidFill>
                <a:latin typeface="Arial Black"/>
                <a:cs typeface="Arial Black"/>
              </a:rPr>
              <a:t>Bienvenidos</a:t>
            </a:r>
            <a:r>
              <a:rPr lang="en-US" sz="6600" dirty="0">
                <a:solidFill>
                  <a:srgbClr val="FFFF99"/>
                </a:solidFill>
                <a:latin typeface="Arial Black"/>
                <a:cs typeface="Arial Black"/>
              </a:rPr>
              <a:t>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7376" y="7315200"/>
            <a:ext cx="20306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FFFFFF"/>
                </a:solidFill>
                <a:latin typeface="Arial Black"/>
                <a:cs typeface="Arial Black"/>
              </a:rPr>
              <a:t>Armin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91FC06-5D03-AD43-A747-DFBE996FE9C8}"/>
              </a:ext>
            </a:extLst>
          </p:cNvPr>
          <p:cNvSpPr txBox="1"/>
          <p:nvPr/>
        </p:nvSpPr>
        <p:spPr>
          <a:xfrm>
            <a:off x="2716493" y="3225225"/>
            <a:ext cx="1322107" cy="58477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 Black"/>
                <a:cs typeface="Arial Black"/>
              </a:rPr>
              <a:t>20</a:t>
            </a:r>
            <a:r>
              <a:rPr lang="en-US" sz="3200" dirty="0">
                <a:solidFill>
                  <a:srgbClr val="FF0000"/>
                </a:solidFill>
                <a:latin typeface="Arial Black"/>
                <a:cs typeface="Arial Black"/>
              </a:rPr>
              <a:t>20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9FCFD8-262D-A747-9C8E-81F9A659C241}"/>
              </a:ext>
            </a:extLst>
          </p:cNvPr>
          <p:cNvSpPr txBox="1"/>
          <p:nvPr/>
        </p:nvSpPr>
        <p:spPr>
          <a:xfrm>
            <a:off x="2534939" y="2743200"/>
            <a:ext cx="192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Middlebury</a:t>
            </a:r>
          </a:p>
        </p:txBody>
      </p:sp>
    </p:spTree>
    <p:extLst>
      <p:ext uri="{BB962C8B-B14F-4D97-AF65-F5344CB8AC3E}">
        <p14:creationId xmlns:p14="http://schemas.microsoft.com/office/powerpoint/2010/main" val="72341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:push dir="u"/>
      </p:transition>
    </mc:Choice>
    <mc:Fallback xmlns="">
      <p:transition xmlns:p14="http://schemas.microsoft.com/office/powerpoint/2010/main"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ChangeArrowheads="1"/>
          </p:cNvSpPr>
          <p:nvPr/>
        </p:nvSpPr>
        <p:spPr bwMode="auto">
          <a:xfrm>
            <a:off x="685800" y="2590800"/>
            <a:ext cx="2652713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fam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mus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tin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chup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Mayr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3810000" y="2593975"/>
            <a:ext cx="2667000" cy="6245225"/>
          </a:xfrm>
          <a:prstGeom prst="rect">
            <a:avLst/>
          </a:prstGeom>
          <a:solidFill>
            <a:srgbClr val="0FFCFF"/>
          </a:solidFill>
          <a:ln w="9525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mis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bes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dig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tuy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 habl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4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400">
                <a:latin typeface="Arial Black" charset="0"/>
              </a:rPr>
              <a:t>Mál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400">
                <a:latin typeface="Arial Black" charset="0"/>
              </a:rPr>
              <a:t>g</a:t>
            </a:r>
            <a:r>
              <a:rPr lang="en-US" sz="4400">
                <a:solidFill>
                  <a:srgbClr val="ED181E"/>
                </a:solidFill>
                <a:latin typeface="Arial Black" charset="0"/>
              </a:rPr>
              <a:t>a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40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457200" y="2133600"/>
            <a:ext cx="2652713" cy="6613525"/>
          </a:xfrm>
          <a:prstGeom prst="rect">
            <a:avLst/>
          </a:prstGeom>
          <a:solidFill>
            <a:srgbClr val="0FFCFF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síl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públ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u</a:t>
            </a:r>
            <a:r>
              <a:rPr lang="en-US" sz="4000">
                <a:latin typeface="Arial Black" charset="0"/>
              </a:rPr>
              <a:t>plico 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tercer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recto</a:t>
            </a:r>
          </a:p>
          <a:p>
            <a:pPr marL="681038" indent="-681038"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o</a:t>
            </a:r>
            <a:r>
              <a:rPr lang="en-US" sz="4000">
                <a:latin typeface="Arial Black" charset="0"/>
              </a:rPr>
              <a:t>mid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</p:txBody>
      </p:sp>
      <p:sp>
        <p:nvSpPr>
          <p:cNvPr id="8196" name="Rectangle 4"/>
          <p:cNvSpPr>
            <a:spLocks noChangeArrowheads="1"/>
          </p:cNvSpPr>
          <p:nvPr/>
        </p:nvSpPr>
        <p:spPr bwMode="auto">
          <a:xfrm>
            <a:off x="3962400" y="2133600"/>
            <a:ext cx="2590800" cy="6613525"/>
          </a:xfrm>
          <a:prstGeom prst="rect">
            <a:avLst/>
          </a:prstGeom>
          <a:solidFill>
            <a:srgbClr val="FFE915"/>
          </a:solidFill>
          <a:ln w="9525">
            <a:solidFill>
              <a:srgbClr val="ED181E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torc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000">
                <a:latin typeface="Arial Black" charset="0"/>
              </a:rPr>
              <a:t>scrib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méd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co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min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s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ncero</a:t>
            </a: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lágr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000">
                <a:latin typeface="Arial Black" charset="0"/>
              </a:rPr>
              <a:t>m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endParaRPr lang="en-US" sz="4000">
              <a:latin typeface="Arial Black" charset="0"/>
            </a:endParaRPr>
          </a:p>
          <a:p>
            <a:pPr>
              <a:lnSpc>
                <a:spcPct val="130000"/>
              </a:lnSpc>
            </a:pPr>
            <a:r>
              <a:rPr lang="en-US" sz="4000">
                <a:latin typeface="Arial Black" charset="0"/>
              </a:rPr>
              <a:t> c</a:t>
            </a:r>
            <a:r>
              <a:rPr lang="en-US" sz="40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000">
                <a:latin typeface="Arial Black" charset="0"/>
              </a:rPr>
              <a:t>stillo</a:t>
            </a: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533400" y="2057400"/>
            <a:ext cx="5791200" cy="6602413"/>
          </a:xfrm>
          <a:prstGeom prst="rect">
            <a:avLst/>
          </a:prstGeom>
          <a:solidFill>
            <a:srgbClr val="FFE915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d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v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4800">
                <a:latin typeface="Arial Black" charset="0"/>
              </a:rPr>
              <a:t>rtido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f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ntást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co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últim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ment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e</a:t>
            </a:r>
            <a:endParaRPr lang="en-US" sz="4800">
              <a:latin typeface="Arial Black" charset="0"/>
            </a:endParaRP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repúbl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4800">
                <a:latin typeface="Arial Black" charset="0"/>
              </a:rPr>
              <a:t>c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  <a:p>
            <a:pPr marL="681038" indent="-681038">
              <a:lnSpc>
                <a:spcPct val="150000"/>
              </a:lnSpc>
            </a:pPr>
            <a:r>
              <a:rPr lang="en-US" sz="4800">
                <a:latin typeface="Arial Black" charset="0"/>
              </a:rPr>
              <a:t>Marí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4800">
                <a:latin typeface="Arial Black" charset="0"/>
              </a:rPr>
              <a:t>	</a:t>
            </a:r>
          </a:p>
        </p:txBody>
      </p:sp>
      <p:pic>
        <p:nvPicPr>
          <p:cNvPr id="6" name="Picture 5" descr="schw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0"/>
            <a:ext cx="2399145" cy="2399145"/>
          </a:xfrm>
          <a:prstGeom prst="rect">
            <a:avLst/>
          </a:prstGeom>
          <a:ln>
            <a:solidFill>
              <a:srgbClr val="FFFFFF"/>
            </a:solidFill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0" y="0"/>
            <a:ext cx="6858000" cy="2525713"/>
          </a:xfrm>
          <a:prstGeom prst="rect">
            <a:avLst/>
          </a:prstGeom>
          <a:solidFill>
            <a:srgbClr val="37FF4A"/>
          </a:solidFill>
          <a:ln w="38100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El gran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 articular la palabra siguiente</a:t>
            </a:r>
            <a:br>
              <a:rPr lang="en-US">
                <a:latin typeface="Arial Black" charset="0"/>
              </a:rPr>
            </a:br>
            <a:r>
              <a:rPr lang="en-US" sz="3200">
                <a:solidFill>
                  <a:srgbClr val="2C00FB"/>
                </a:solidFill>
                <a:latin typeface="Arial Black" charset="0"/>
              </a:rPr>
              <a:t>sin acento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?</a:t>
            </a:r>
            <a:br>
              <a:rPr lang="en-US">
                <a:solidFill>
                  <a:srgbClr val="ED181E"/>
                </a:solidFill>
                <a:latin typeface="Arial Black" charset="0"/>
              </a:rPr>
            </a:br>
            <a:br>
              <a:rPr lang="en-US" sz="800">
                <a:solidFill>
                  <a:srgbClr val="ED181E"/>
                </a:solidFill>
                <a:latin typeface="Arial Black" charset="0"/>
              </a:rPr>
            </a:br>
            <a:r>
              <a:rPr lang="en-US">
                <a:solidFill>
                  <a:srgbClr val="ED181E"/>
                </a:solidFill>
                <a:latin typeface="Arial Black" charset="0"/>
              </a:rPr>
              <a:t>(difícil aún para nativos bilingües)</a:t>
            </a:r>
            <a:endParaRPr lang="en-US">
              <a:latin typeface="Arial Black" charset="0"/>
            </a:endParaRPr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533400" y="2819400"/>
            <a:ext cx="5451983" cy="1446550"/>
          </a:xfrm>
          <a:prstGeom prst="rect">
            <a:avLst/>
          </a:prstGeom>
          <a:solidFill>
            <a:srgbClr val="FCF800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000000"/>
                </a:solidFill>
                <a:latin typeface="Arial Black"/>
              </a:rPr>
              <a:t> pol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i</a:t>
            </a:r>
            <a:r>
              <a:rPr lang="en-US" sz="8800">
                <a:solidFill>
                  <a:srgbClr val="000000"/>
                </a:solidFill>
                <a:latin typeface="Arial Black"/>
              </a:rPr>
              <a:t>c í </a:t>
            </a:r>
            <a:r>
              <a:rPr lang="en-US" sz="8800">
                <a:solidFill>
                  <a:srgbClr val="FF0000"/>
                </a:solidFill>
                <a:latin typeface="Arial Black"/>
              </a:rPr>
              <a:t>a </a:t>
            </a:r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533400" y="5257800"/>
            <a:ext cx="2209800" cy="2246769"/>
          </a:xfrm>
          <a:prstGeom prst="rect">
            <a:avLst/>
          </a:prstGeom>
          <a:solidFill>
            <a:srgbClr val="ED181E"/>
          </a:solidFill>
          <a:ln w="3810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¡Ojo!</a:t>
            </a:r>
          </a:p>
          <a:p>
            <a:pPr algn="ctr"/>
            <a:endParaRPr lang="en-US" sz="2800">
              <a:solidFill>
                <a:schemeClr val="accent1"/>
              </a:solidFill>
              <a:latin typeface="Arial Black"/>
            </a:endParaRPr>
          </a:p>
          <a:p>
            <a:pPr algn="ctr"/>
            <a:r>
              <a:rPr lang="en-US" sz="2800">
                <a:solidFill>
                  <a:schemeClr val="accent1"/>
                </a:solidFill>
                <a:latin typeface="Arial Black"/>
              </a:rPr>
              <a:t>¡No lleva el acento aquí!</a:t>
            </a:r>
          </a:p>
        </p:txBody>
      </p:sp>
      <p:sp>
        <p:nvSpPr>
          <p:cNvPr id="10245" name="Line 5"/>
          <p:cNvSpPr>
            <a:spLocks noChangeShapeType="1"/>
          </p:cNvSpPr>
          <p:nvPr/>
        </p:nvSpPr>
        <p:spPr bwMode="auto">
          <a:xfrm flipH="1">
            <a:off x="1600200" y="4191000"/>
            <a:ext cx="1295400" cy="1066800"/>
          </a:xfrm>
          <a:prstGeom prst="line">
            <a:avLst/>
          </a:prstGeom>
          <a:noFill/>
          <a:ln w="762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6" name="Rectangle 6"/>
          <p:cNvSpPr>
            <a:spLocks noChangeArrowheads="1"/>
          </p:cNvSpPr>
          <p:nvPr/>
        </p:nvSpPr>
        <p:spPr bwMode="auto">
          <a:xfrm>
            <a:off x="533400" y="7848600"/>
            <a:ext cx="2286000" cy="981075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pol</a:t>
            </a:r>
            <a:r>
              <a:rPr lang="en-US" sz="4800">
                <a:solidFill>
                  <a:srgbClr val="ED181E"/>
                </a:solidFill>
                <a:latin typeface="Arial Black" charset="0"/>
              </a:rPr>
              <a:t>i</a:t>
            </a:r>
            <a:r>
              <a:rPr lang="en-US" sz="3600">
                <a:solidFill>
                  <a:schemeClr val="accent1"/>
                </a:solidFill>
                <a:latin typeface="Arial Black" charset="0"/>
              </a:rPr>
              <a:t>ce  </a:t>
            </a:r>
            <a:endParaRPr lang="en-US" sz="3600">
              <a:latin typeface="Arial Black" charset="0"/>
            </a:endParaRPr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143000" y="8763000"/>
            <a:ext cx="9286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/>
              <a:t>inglés</a:t>
            </a:r>
            <a:endParaRPr lang="en-US"/>
          </a:p>
        </p:txBody>
      </p:sp>
      <p:sp>
        <p:nvSpPr>
          <p:cNvPr id="10248" name="Line 8"/>
          <p:cNvSpPr>
            <a:spLocks noChangeShapeType="1"/>
          </p:cNvSpPr>
          <p:nvPr/>
        </p:nvSpPr>
        <p:spPr bwMode="auto">
          <a:xfrm flipH="1">
            <a:off x="4572000" y="4419600"/>
            <a:ext cx="0" cy="990600"/>
          </a:xfrm>
          <a:prstGeom prst="line">
            <a:avLst/>
          </a:prstGeom>
          <a:noFill/>
          <a:ln w="152400">
            <a:solidFill>
              <a:srgbClr val="ED181E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4191000" y="3048000"/>
            <a:ext cx="685800" cy="1219200"/>
          </a:xfrm>
          <a:prstGeom prst="rect">
            <a:avLst/>
          </a:prstGeom>
          <a:noFill/>
          <a:ln w="152400">
            <a:solidFill>
              <a:srgbClr val="2C00F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0" name="Line 10"/>
          <p:cNvSpPr>
            <a:spLocks noChangeShapeType="1"/>
          </p:cNvSpPr>
          <p:nvPr/>
        </p:nvSpPr>
        <p:spPr bwMode="auto">
          <a:xfrm flipH="1">
            <a:off x="5562600" y="4343400"/>
            <a:ext cx="0" cy="26670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1" name="Line 11"/>
          <p:cNvSpPr>
            <a:spLocks noChangeShapeType="1"/>
          </p:cNvSpPr>
          <p:nvPr/>
        </p:nvSpPr>
        <p:spPr bwMode="auto">
          <a:xfrm>
            <a:off x="3124200" y="4114800"/>
            <a:ext cx="2362200" cy="2895600"/>
          </a:xfrm>
          <a:prstGeom prst="line">
            <a:avLst/>
          </a:prstGeom>
          <a:noFill/>
          <a:ln w="152400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52" name="Rectangle 12"/>
          <p:cNvSpPr>
            <a:spLocks noChangeArrowheads="1"/>
          </p:cNvSpPr>
          <p:nvPr/>
        </p:nvSpPr>
        <p:spPr bwMode="auto">
          <a:xfrm>
            <a:off x="3048000" y="5257800"/>
            <a:ext cx="2286000" cy="1409700"/>
          </a:xfrm>
          <a:prstGeom prst="rect">
            <a:avLst/>
          </a:prstGeom>
          <a:solidFill>
            <a:srgbClr val="2C00FB"/>
          </a:solidFill>
          <a:ln w="28575">
            <a:solidFill>
              <a:srgbClr val="FCF8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3600">
                <a:solidFill>
                  <a:schemeClr val="accent1"/>
                </a:solidFill>
                <a:latin typeface="Arial Black" charset="0"/>
              </a:rPr>
              <a:t> acento</a:t>
            </a:r>
          </a:p>
          <a:p>
            <a:pPr algn="ctr"/>
            <a:r>
              <a:rPr lang="en-US" sz="3600">
                <a:solidFill>
                  <a:schemeClr val="accent1"/>
                </a:solidFill>
                <a:latin typeface="Arial Black" charset="0"/>
              </a:rPr>
              <a:t>(stress)  </a:t>
            </a:r>
            <a:endParaRPr lang="en-US" sz="3600">
              <a:latin typeface="Arial Black" charset="0"/>
            </a:endParaRPr>
          </a:p>
        </p:txBody>
      </p:sp>
      <p:sp>
        <p:nvSpPr>
          <p:cNvPr id="10253" name="Rectangle 13"/>
          <p:cNvSpPr>
            <a:spLocks noChangeArrowheads="1"/>
          </p:cNvSpPr>
          <p:nvPr/>
        </p:nvSpPr>
        <p:spPr bwMode="auto">
          <a:xfrm>
            <a:off x="4343400" y="6934200"/>
            <a:ext cx="2438400" cy="707886"/>
          </a:xfrm>
          <a:prstGeom prst="rect">
            <a:avLst/>
          </a:prstGeom>
          <a:solidFill>
            <a:schemeClr val="tx1"/>
          </a:solidFill>
          <a:ln w="76200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000">
                <a:solidFill>
                  <a:srgbClr val="FFA0F8"/>
                </a:solidFill>
                <a:latin typeface="Arial Black"/>
              </a:rPr>
              <a:t>schwa!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102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"/>
                                        <p:tgtEl>
                                          <p:spTgt spid="102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writer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7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7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12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1700"/>
                            </p:stCondLst>
                            <p:childTnLst>
                              <p:par>
                                <p:cTn id="29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10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build="p" autoUpdateAnimBg="0"/>
      <p:bldP spid="10243" grpId="0" animBg="1" autoUpdateAnimBg="0"/>
      <p:bldP spid="10244" grpId="0" animBg="1" autoUpdateAnimBg="0"/>
      <p:bldP spid="10245" grpId="0" animBg="1"/>
      <p:bldP spid="10246" grpId="0" animBg="1" autoUpdateAnimBg="0"/>
      <p:bldP spid="10247" grpId="0" build="p" autoUpdateAnimBg="0" advAuto="0"/>
      <p:bldP spid="10248" grpId="0" animBg="1"/>
      <p:bldP spid="10249" grpId="0" animBg="1"/>
      <p:bldP spid="10250" grpId="0" animBg="1"/>
      <p:bldP spid="10251" grpId="0" animBg="1"/>
      <p:bldP spid="10252" grpId="0" animBg="1" autoUpdateAnimBg="0"/>
      <p:bldP spid="10253" grpId="0" animBg="1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0"/>
            <a:ext cx="6858000" cy="1387475"/>
          </a:xfrm>
          <a:prstGeom prst="rect">
            <a:avLst/>
          </a:prstGeom>
          <a:solidFill>
            <a:srgbClr val="FFA0F8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>
              <a:latin typeface="Arial Black" charset="0"/>
            </a:endParaRPr>
          </a:p>
          <a:p>
            <a:pPr algn="ctr"/>
            <a:r>
              <a:rPr lang="en-US">
                <a:latin typeface="Arial Black" charset="0"/>
              </a:rPr>
              <a:t>¿Sabe Ud articular este dicho </a:t>
            </a:r>
            <a:br>
              <a:rPr lang="en-US">
                <a:latin typeface="Arial Black" charset="0"/>
              </a:rPr>
            </a:br>
            <a:r>
              <a:rPr lang="en-US">
                <a:latin typeface="Arial Black" charset="0"/>
              </a:rPr>
              <a:t>sin acento?</a:t>
            </a:r>
            <a:endParaRPr lang="en-US">
              <a:solidFill>
                <a:srgbClr val="ED181E"/>
              </a:solidFill>
              <a:latin typeface="Arial Black" charset="0"/>
            </a:endParaRPr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990600" y="2514600"/>
            <a:ext cx="5181600" cy="395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5400">
                <a:latin typeface="Arial Black" charset="0"/>
              </a:rPr>
              <a:t>Cort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e</a:t>
            </a:r>
            <a:r>
              <a:rPr lang="en-US" sz="5400">
                <a:latin typeface="Arial Black" charset="0"/>
              </a:rPr>
              <a:t>sí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 de boc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, mucho vale y poco cuest</a:t>
            </a:r>
            <a:r>
              <a:rPr lang="en-US" sz="5400">
                <a:solidFill>
                  <a:srgbClr val="ED181E"/>
                </a:solidFill>
                <a:latin typeface="Arial Black" charset="0"/>
              </a:rPr>
              <a:t>a</a:t>
            </a:r>
            <a:r>
              <a:rPr lang="en-US" sz="5400">
                <a:latin typeface="Arial Black" charset="0"/>
              </a:rPr>
              <a:t>.</a:t>
            </a:r>
            <a:r>
              <a:rPr lang="en-US" sz="4400">
                <a:latin typeface="Arial Black" charset="0"/>
              </a:rPr>
              <a:t> </a:t>
            </a: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981200" y="6629400"/>
            <a:ext cx="2713038" cy="1247775"/>
          </a:xfrm>
          <a:prstGeom prst="rect">
            <a:avLst/>
          </a:prstGeom>
          <a:solidFill>
            <a:srgbClr val="FFFF99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3200">
                <a:latin typeface="Arial Black" charset="0"/>
              </a:rPr>
              <a:t>¡Evite la </a:t>
            </a:r>
            <a:r>
              <a:rPr lang="en-US" sz="3200">
                <a:solidFill>
                  <a:srgbClr val="ED181E"/>
                </a:solidFill>
                <a:latin typeface="Arial Black" charset="0"/>
              </a:rPr>
              <a:t>schwa</a:t>
            </a:r>
            <a:r>
              <a:rPr lang="en-US" sz="3200">
                <a:latin typeface="Arial Black" charset="0"/>
              </a:rPr>
              <a:t>!</a:t>
            </a:r>
            <a:endParaRPr lang="en-US" sz="3200">
              <a:solidFill>
                <a:srgbClr val="ED181E"/>
              </a:solidFill>
              <a:latin typeface="Arial Black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nimBg="1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ChangeArrowheads="1"/>
          </p:cNvSpPr>
          <p:nvPr/>
        </p:nvSpPr>
        <p:spPr bwMode="auto">
          <a:xfrm>
            <a:off x="0" y="0"/>
            <a:ext cx="6858000" cy="2568575"/>
          </a:xfrm>
          <a:prstGeom prst="rect">
            <a:avLst/>
          </a:prstGeom>
          <a:solidFill>
            <a:srgbClr val="37FF4A"/>
          </a:solidFill>
          <a:ln w="9525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>
                <a:latin typeface="Arial Black" charset="0"/>
              </a:rPr>
              <a:t>Otro reto (</a:t>
            </a:r>
            <a:r>
              <a:rPr lang="ja-JP" altLang="en-US">
                <a:latin typeface="Arial"/>
              </a:rPr>
              <a:t>“</a:t>
            </a:r>
            <a:r>
              <a:rPr lang="en-US">
                <a:latin typeface="Arial Black" charset="0"/>
              </a:rPr>
              <a:t>challenge</a:t>
            </a:r>
            <a:r>
              <a:rPr lang="ja-JP" altLang="en-US">
                <a:latin typeface="Arial"/>
              </a:rPr>
              <a:t>”</a:t>
            </a:r>
            <a:r>
              <a:rPr lang="en-US">
                <a:latin typeface="Arial Black" charset="0"/>
              </a:rPr>
              <a:t>): </a:t>
            </a:r>
          </a:p>
          <a:p>
            <a:pPr algn="ctr"/>
            <a:r>
              <a:rPr lang="en-US">
                <a:latin typeface="Arial Black" charset="0"/>
              </a:rPr>
              <a:t>¿sabe Ud. articular esta palabra </a:t>
            </a:r>
          </a:p>
          <a:p>
            <a:pPr algn="ctr"/>
            <a:r>
              <a:rPr lang="en-US" sz="4400">
                <a:latin typeface="Arial Black" charset="0"/>
              </a:rPr>
              <a:t>sin acento</a:t>
            </a:r>
            <a:r>
              <a:rPr lang="en-US" sz="6600">
                <a:solidFill>
                  <a:srgbClr val="ED181E"/>
                </a:solidFill>
                <a:latin typeface="Arial Black" charset="0"/>
              </a:rPr>
              <a:t>?</a:t>
            </a:r>
            <a:endParaRPr lang="en-US">
              <a:solidFill>
                <a:srgbClr val="ED181E"/>
              </a:solidFill>
              <a:latin typeface="Arial Black" charset="0"/>
            </a:endParaRPr>
          </a:p>
          <a:p>
            <a:pPr algn="ctr"/>
            <a:endParaRPr lang="en-US">
              <a:latin typeface="Arial Black" charset="0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048000"/>
            <a:ext cx="6604000" cy="474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550863" y="809466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auto">
          <a:xfrm>
            <a:off x="2667000" y="5334000"/>
            <a:ext cx="24384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4114800" y="6781800"/>
            <a:ext cx="27432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0" y="5105400"/>
            <a:ext cx="2590800" cy="1371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30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30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3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 animBg="1"/>
      <p:bldP spid="12294" grpId="0" animBg="1"/>
      <p:bldP spid="1229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4676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  <p:sp>
        <p:nvSpPr>
          <p:cNvPr id="6" name="Rectangle 5"/>
          <p:cNvSpPr/>
          <p:nvPr/>
        </p:nvSpPr>
        <p:spPr bwMode="auto">
          <a:xfrm>
            <a:off x="5562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943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6324600" y="8534400"/>
            <a:ext cx="228600" cy="228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243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5">
            <a:extLst>
              <a:ext uri="{FF2B5EF4-FFF2-40B4-BE49-F238E27FC236}">
                <a16:creationId xmlns:a16="http://schemas.microsoft.com/office/drawing/2014/main" id="{189EF6A4-BE6C-DB42-846E-6E3126C2C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1529" y="4106954"/>
            <a:ext cx="3185487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5400">
                <a:solidFill>
                  <a:srgbClr val="C00000"/>
                </a:solidFill>
                <a:latin typeface="Arial Black"/>
                <a:cs typeface="Arial Black"/>
              </a:rPr>
              <a:t>¿Cómo?</a:t>
            </a:r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7ECB0B66-2A49-C74C-A708-1EED29CF86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6" y="5151665"/>
            <a:ext cx="800219" cy="120032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7200">
                <a:solidFill>
                  <a:srgbClr val="C00000"/>
                </a:solidFill>
                <a:latin typeface="Arial Black"/>
                <a:cs typeface="Arial Black"/>
              </a:rPr>
              <a:t>3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2F2A59FE-191E-444F-902A-EE950367E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315200"/>
            <a:ext cx="6858000" cy="1200329"/>
          </a:xfrm>
          <a:prstGeom prst="rect">
            <a:avLst/>
          </a:prstGeom>
          <a:solidFill>
            <a:srgbClr val="66FFFF"/>
          </a:solidFill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C00000"/>
                </a:solidFill>
                <a:latin typeface="Arial Black"/>
                <a:cs typeface="Arial Black"/>
              </a:rPr>
              <a:t>EJERCICIOS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80F35F-8A0F-6D43-B1D3-6B6C98116F1C}"/>
              </a:ext>
            </a:extLst>
          </p:cNvPr>
          <p:cNvSpPr txBox="1"/>
          <p:nvPr/>
        </p:nvSpPr>
        <p:spPr>
          <a:xfrm>
            <a:off x="1551215" y="5230196"/>
            <a:ext cx="43379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4"/>
              </a:rPr>
              <a:t>https://drive.google.com/drive/folders/1zxW2bmrCPPOxSXU91ue4tCt80xTXuKl-?usp=sharing</a:t>
            </a:r>
            <a:endParaRPr lang="en-US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C7DDE1E9-0298-624F-B553-D81272BBEAA0}"/>
              </a:ext>
            </a:extLst>
          </p:cNvPr>
          <p:cNvSpPr/>
          <p:nvPr/>
        </p:nvSpPr>
        <p:spPr bwMode="auto">
          <a:xfrm>
            <a:off x="3428999" y="36543"/>
            <a:ext cx="3563059" cy="2964802"/>
          </a:xfrm>
          <a:prstGeom prst="wedgeRoundRectCallout">
            <a:avLst>
              <a:gd name="adj1" fmla="val -42260"/>
              <a:gd name="adj2" fmla="val 140940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sz="40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Times" charset="0"/>
                <a:ea typeface="ＭＳ Ｐゴシック" charset="0"/>
              </a:rPr>
              <a:t>Bajar</a:t>
            </a:r>
            <a:r>
              <a:rPr lang="en-US" sz="3200"/>
              <a:t> (‘download’) </a:t>
            </a:r>
            <a:r>
              <a:rPr lang="en-US" sz="3200" b="1"/>
              <a:t>ejercicos</a:t>
            </a:r>
            <a:r>
              <a:rPr lang="en-US" sz="3200"/>
              <a:t> el día de clase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 u="sng"/>
              <a:t>(antes</a:t>
            </a:r>
            <a:r>
              <a:rPr lang="en-US" sz="3200"/>
              <a:t> de clase)</a:t>
            </a:r>
            <a:endParaRPr kumimoji="0" 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E6B13-C4BD-D94A-A826-987E35B2F4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3001345"/>
            <a:ext cx="1854200" cy="2085975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527037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377CB9-7CD5-924D-8865-DCE7F7D9A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920066"/>
            <a:ext cx="1854200" cy="2085975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95932F-0F7F-3944-865F-30F81C536536}"/>
              </a:ext>
            </a:extLst>
          </p:cNvPr>
          <p:cNvSpPr txBox="1"/>
          <p:nvPr/>
        </p:nvSpPr>
        <p:spPr>
          <a:xfrm>
            <a:off x="661442" y="1047093"/>
            <a:ext cx="5548313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>
                <a:hlinkClick r:id="rId3"/>
              </a:rPr>
              <a:t>https://drive.google.com/drive/folders/1zxW2bmrCPPOxSXU91ue4tCt80xTXuKl-?usp=sharing</a:t>
            </a:r>
            <a:endParaRPr lang="en-US" sz="20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00999B-983C-5947-99BE-7FDB5C9C32C7}"/>
              </a:ext>
            </a:extLst>
          </p:cNvPr>
          <p:cNvSpPr txBox="1"/>
          <p:nvPr/>
        </p:nvSpPr>
        <p:spPr>
          <a:xfrm>
            <a:off x="620320" y="7112747"/>
            <a:ext cx="46420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 err="1">
                <a:solidFill>
                  <a:srgbClr val="530AF4"/>
                </a:solidFill>
              </a:rPr>
              <a:t>Archivo</a:t>
            </a:r>
            <a:r>
              <a:rPr lang="en-US" sz="2800" b="1" u="sng" dirty="0">
                <a:solidFill>
                  <a:srgbClr val="530AF4"/>
                </a:solidFill>
              </a:rPr>
              <a:t> que </a:t>
            </a:r>
            <a:r>
              <a:rPr lang="en-US" sz="2800" b="1" u="sng" dirty="0" err="1">
                <a:solidFill>
                  <a:srgbClr val="530AF4"/>
                </a:solidFill>
              </a:rPr>
              <a:t>necesita</a:t>
            </a:r>
            <a:r>
              <a:rPr lang="en-US" sz="2800" b="1" u="sng" dirty="0">
                <a:solidFill>
                  <a:srgbClr val="530AF4"/>
                </a:solidFill>
              </a:rPr>
              <a:t> </a:t>
            </a:r>
            <a:r>
              <a:rPr lang="en-US" sz="2800" b="1" u="sng" dirty="0" err="1">
                <a:solidFill>
                  <a:srgbClr val="530AF4"/>
                </a:solidFill>
              </a:rPr>
              <a:t>bajar</a:t>
            </a:r>
            <a:r>
              <a:rPr lang="en-US" sz="2800" b="1" u="sng" dirty="0">
                <a:solidFill>
                  <a:srgbClr val="530AF4"/>
                </a:solidFill>
              </a:rPr>
              <a:t>:</a:t>
            </a:r>
          </a:p>
          <a:p>
            <a:r>
              <a:rPr lang="en-US" sz="2800" b="1" dirty="0" err="1">
                <a:solidFill>
                  <a:srgbClr val="C00000"/>
                </a:solidFill>
              </a:rPr>
              <a:t>Clínica</a:t>
            </a:r>
            <a:r>
              <a:rPr lang="en-US" sz="2800" b="1" dirty="0">
                <a:solidFill>
                  <a:srgbClr val="C00000"/>
                </a:solidFill>
              </a:rPr>
              <a:t> de pron. #2 --EJERCICIOS--PTK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0F3A204-C961-1449-931D-10B44E28C90B}"/>
                  </a:ext>
                </a:extLst>
              </p14:cNvPr>
              <p14:cNvContentPartPr/>
              <p14:nvPr/>
            </p14:nvContentPartPr>
            <p14:xfrm>
              <a:off x="5073955" y="6591337"/>
              <a:ext cx="679680" cy="828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0F3A204-C961-1449-931D-10B44E28C90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10988" y="6528337"/>
                <a:ext cx="805253" cy="9543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3493F84-FD48-3C49-8AC8-67E9843F6C18}"/>
              </a:ext>
            </a:extLst>
          </p:cNvPr>
          <p:cNvSpPr txBox="1"/>
          <p:nvPr/>
        </p:nvSpPr>
        <p:spPr>
          <a:xfrm>
            <a:off x="2310745" y="3943083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Ejercicios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5449D1-3341-C54D-9776-657AF42B18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" y="4697122"/>
            <a:ext cx="6858000" cy="1644993"/>
          </a:xfrm>
          <a:prstGeom prst="rect">
            <a:avLst/>
          </a:prstGeom>
          <a:ln>
            <a:solidFill>
              <a:srgbClr val="CC0066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77BF8FC-701D-1141-986C-4AE6CF04B7A2}"/>
                  </a:ext>
                </a:extLst>
              </p14:cNvPr>
              <p14:cNvContentPartPr/>
              <p14:nvPr/>
            </p14:nvContentPartPr>
            <p14:xfrm>
              <a:off x="1600200" y="5686877"/>
              <a:ext cx="3124200" cy="906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77BF8FC-701D-1141-986C-4AE6CF04B7A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37198" y="5623877"/>
                <a:ext cx="3249845" cy="103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515806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58000" cy="491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53" name="Rectangle 5"/>
          <p:cNvSpPr>
            <a:spLocks noChangeArrowheads="1"/>
          </p:cNvSpPr>
          <p:nvPr/>
        </p:nvSpPr>
        <p:spPr bwMode="auto">
          <a:xfrm>
            <a:off x="6927" y="0"/>
            <a:ext cx="6851073" cy="1938992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000">
                <a:latin typeface="Arial Black"/>
                <a:cs typeface="Arial Black"/>
              </a:rPr>
              <a:t>Clínica de </a:t>
            </a:r>
          </a:p>
          <a:p>
            <a:pPr algn="ctr"/>
            <a:r>
              <a:rPr lang="en-US" sz="6000">
                <a:latin typeface="Arial Black"/>
                <a:cs typeface="Arial Black"/>
              </a:rPr>
              <a:t>pronunciación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33639" y="5181600"/>
            <a:ext cx="2690761" cy="144655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8800" b="1"/>
              <a:t>Meta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43200" y="6477000"/>
            <a:ext cx="1289936" cy="5847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/>
              <a:t>'Goals'</a:t>
            </a:r>
          </a:p>
        </p:txBody>
      </p:sp>
      <p:sp>
        <p:nvSpPr>
          <p:cNvPr id="2" name="Right Arrow 1"/>
          <p:cNvSpPr/>
          <p:nvPr/>
        </p:nvSpPr>
        <p:spPr bwMode="auto">
          <a:xfrm>
            <a:off x="1066800" y="7467600"/>
            <a:ext cx="5105400" cy="16764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4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Times" charset="0"/>
                <a:ea typeface="ＭＳ Ｐゴシック" charset="0"/>
              </a:rPr>
              <a:t>Nuevamente …</a:t>
            </a:r>
          </a:p>
        </p:txBody>
      </p:sp>
    </p:spTree>
    <p:extLst>
      <p:ext uri="{BB962C8B-B14F-4D97-AF65-F5344CB8AC3E}">
        <p14:creationId xmlns:p14="http://schemas.microsoft.com/office/powerpoint/2010/main" val="185067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B6EADA-3E7B-F14F-A56F-D89D6A33C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959543"/>
            <a:ext cx="5584264" cy="3224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AF2318-B9BF-5349-95F1-5AE8420B8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7" y="703254"/>
            <a:ext cx="1854200" cy="2085975"/>
          </a:xfrm>
          <a:prstGeom prst="rect">
            <a:avLst/>
          </a:prstGeom>
          <a:ln w="3492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D45781-1FEB-B04D-AE8F-133DB94C029E}"/>
              </a:ext>
            </a:extLst>
          </p:cNvPr>
          <p:cNvSpPr txBox="1"/>
          <p:nvPr/>
        </p:nvSpPr>
        <p:spPr>
          <a:xfrm>
            <a:off x="3267492" y="13922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Ejercicios</a:t>
            </a:r>
          </a:p>
        </p:txBody>
      </p:sp>
      <p:sp>
        <p:nvSpPr>
          <p:cNvPr id="5" name="Bevel 4">
            <a:extLst>
              <a:ext uri="{FF2B5EF4-FFF2-40B4-BE49-F238E27FC236}">
                <a16:creationId xmlns:a16="http://schemas.microsoft.com/office/drawing/2014/main" id="{014C9845-7F33-A143-8283-CE7737FBDE68}"/>
              </a:ext>
            </a:extLst>
          </p:cNvPr>
          <p:cNvSpPr/>
          <p:nvPr/>
        </p:nvSpPr>
        <p:spPr bwMode="auto">
          <a:xfrm>
            <a:off x="4267200" y="4876800"/>
            <a:ext cx="304800" cy="152400"/>
          </a:xfrm>
          <a:prstGeom prst="bevel">
            <a:avLst/>
          </a:prstGeom>
          <a:solidFill>
            <a:srgbClr val="FF000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DA1CCB9-D73D-A942-B130-2C7DC0B57B2C}"/>
                  </a:ext>
                </a:extLst>
              </p14:cNvPr>
              <p14:cNvContentPartPr/>
              <p14:nvPr/>
            </p14:nvContentPartPr>
            <p14:xfrm>
              <a:off x="4066457" y="2099906"/>
              <a:ext cx="538560" cy="2552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DA1CCB9-D73D-A942-B130-2C7DC0B57B2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3457" y="2037266"/>
                <a:ext cx="664200" cy="26784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95E5A2E-1205-314E-9BF9-E32928343B96}"/>
              </a:ext>
            </a:extLst>
          </p:cNvPr>
          <p:cNvSpPr txBox="1"/>
          <p:nvPr/>
        </p:nvSpPr>
        <p:spPr>
          <a:xfrm>
            <a:off x="3141339" y="2718786"/>
            <a:ext cx="2388795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/>
              <a:t>Poner en desktop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2E7C856-36CF-7C45-BC07-BB87657573F1}"/>
                  </a:ext>
                </a:extLst>
              </p14:cNvPr>
              <p14:cNvContentPartPr/>
              <p14:nvPr/>
            </p14:nvContentPartPr>
            <p14:xfrm>
              <a:off x="2937137" y="955466"/>
              <a:ext cx="2994120" cy="1278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2E7C856-36CF-7C45-BC07-BB87657573F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874497" y="892826"/>
                <a:ext cx="3119760" cy="1403640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8C02A67-D4C9-F84D-AA7E-63445AE371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8547" y="6477000"/>
            <a:ext cx="3525526" cy="1983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DA4744-99DE-2445-8A7A-BEA1A0FF2D2B}"/>
              </a:ext>
            </a:extLst>
          </p:cNvPr>
          <p:cNvSpPr txBox="1"/>
          <p:nvPr/>
        </p:nvSpPr>
        <p:spPr>
          <a:xfrm>
            <a:off x="531684" y="6654257"/>
            <a:ext cx="2106667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/>
              <a:t>para usar en los</a:t>
            </a:r>
          </a:p>
        </p:txBody>
      </p:sp>
    </p:spTree>
    <p:extLst>
      <p:ext uri="{BB962C8B-B14F-4D97-AF65-F5344CB8AC3E}">
        <p14:creationId xmlns:p14="http://schemas.microsoft.com/office/powerpoint/2010/main" val="2579703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" presetID="26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591"/>
            <a:ext cx="6858000" cy="4185725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 bwMode="auto">
          <a:xfrm>
            <a:off x="0" y="4953000"/>
            <a:ext cx="68580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/ p, t, k /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425376" y="458820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21273" y="3962400"/>
            <a:ext cx="7005756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rgbClr val="FFF94A"/>
                </a:solidFill>
                <a:latin typeface="Arial Black"/>
                <a:cs typeface="Arial Black"/>
              </a:rPr>
              <a:t>Segunda Parte</a:t>
            </a:r>
            <a:endParaRPr lang="en-US" sz="4000">
              <a:solidFill>
                <a:srgbClr val="FFF94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33259" y="8462836"/>
            <a:ext cx="6891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000">
                <a:latin typeface="Arial Black"/>
                <a:cs typeface="Arial Black"/>
              </a:rPr>
              <a:t>asta 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000">
                <a:latin typeface="Arial Black"/>
                <a:cs typeface="Arial Black"/>
              </a:rPr>
              <a:t>abla 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4000">
                <a:latin typeface="Arial Black"/>
                <a:cs typeface="Arial Black"/>
              </a:rPr>
              <a:t>ilo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430833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6119813" y="816927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134100" y="8113713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0" y="0"/>
            <a:ext cx="6858000" cy="9125576"/>
          </a:xfrm>
          <a:prstGeom prst="rect">
            <a:avLst/>
          </a:prstGeom>
          <a:solidFill>
            <a:schemeClr val="tx2"/>
          </a:solidFill>
          <a:ln w="127000">
            <a:solidFill>
              <a:srgbClr val="FF830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endParaRPr lang="en-US" dirty="0">
              <a:solidFill>
                <a:srgbClr val="000000"/>
              </a:solidFill>
              <a:latin typeface="Arial Black"/>
            </a:endParaRPr>
          </a:p>
          <a:p>
            <a:pPr algn="ctr"/>
            <a:r>
              <a:rPr lang="en-US" dirty="0">
                <a:solidFill>
                  <a:srgbClr val="000000"/>
                </a:solidFill>
                <a:latin typeface="Arial Black"/>
              </a:rPr>
              <a:t> </a:t>
            </a:r>
            <a:r>
              <a:rPr lang="en-US" sz="4000" dirty="0">
                <a:solidFill>
                  <a:srgbClr val="11C8FF"/>
                </a:solidFill>
                <a:latin typeface="Arial Black"/>
              </a:rPr>
              <a:t> </a:t>
            </a:r>
          </a:p>
          <a:p>
            <a:pPr algn="ctr"/>
            <a:r>
              <a:rPr lang="en-US" sz="6000" dirty="0" err="1">
                <a:solidFill>
                  <a:schemeClr val="accent1"/>
                </a:solidFill>
                <a:latin typeface="Arial Black"/>
              </a:rPr>
              <a:t>Enemigo</a:t>
            </a:r>
            <a:r>
              <a:rPr lang="en-US" sz="6000" dirty="0">
                <a:solidFill>
                  <a:schemeClr val="accent1"/>
                </a:solidFill>
                <a:latin typeface="Arial Black"/>
              </a:rPr>
              <a:t> #2 …</a:t>
            </a:r>
          </a:p>
          <a:p>
            <a:pPr algn="ctr"/>
            <a:endParaRPr lang="en-US" sz="6000" dirty="0">
              <a:solidFill>
                <a:schemeClr val="accent1"/>
              </a:solidFill>
              <a:latin typeface="Arial Black"/>
            </a:endParaRPr>
          </a:p>
          <a:p>
            <a:pPr algn="ctr"/>
            <a:endParaRPr lang="en-US" sz="6000" dirty="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5400" dirty="0">
              <a:solidFill>
                <a:srgbClr val="EF1F1D"/>
              </a:solidFill>
              <a:latin typeface="Arial Black"/>
            </a:endParaRPr>
          </a:p>
          <a:p>
            <a:pPr algn="ctr"/>
            <a:endParaRPr lang="en-US" sz="8800" dirty="0">
              <a:solidFill>
                <a:srgbClr val="EF1F1D"/>
              </a:solidFill>
              <a:latin typeface="Arial Black"/>
            </a:endParaRPr>
          </a:p>
          <a:p>
            <a:pPr algn="ctr"/>
            <a:r>
              <a:rPr lang="en-US" sz="4000" dirty="0">
                <a:solidFill>
                  <a:srgbClr val="11C8FF"/>
                </a:solidFill>
                <a:latin typeface="Arial Black"/>
              </a:rPr>
              <a:t> </a:t>
            </a:r>
            <a:br>
              <a:rPr lang="en-US" sz="4000" dirty="0">
                <a:solidFill>
                  <a:srgbClr val="11C8FF"/>
                </a:solidFill>
                <a:latin typeface="Arial Black"/>
              </a:rPr>
            </a:br>
            <a:endParaRPr lang="en-US" sz="4800" dirty="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dirty="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dirty="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3200" dirty="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1200" dirty="0">
              <a:solidFill>
                <a:srgbClr val="11C8FF"/>
              </a:solidFill>
              <a:latin typeface="Arial Black"/>
            </a:endParaRPr>
          </a:p>
          <a:p>
            <a:pPr algn="ctr"/>
            <a:endParaRPr lang="en-US" sz="500" dirty="0"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3077" name="Rectangle 5"/>
          <p:cNvSpPr>
            <a:spLocks noChangeArrowheads="1"/>
          </p:cNvSpPr>
          <p:nvPr/>
        </p:nvSpPr>
        <p:spPr bwMode="auto">
          <a:xfrm>
            <a:off x="99164" y="7959804"/>
            <a:ext cx="6682636" cy="11079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2C00FB"/>
                </a:solidFill>
                <a:latin typeface="Arial Black" charset="0"/>
              </a:rPr>
              <a:t>La aspiración</a:t>
            </a:r>
          </a:p>
        </p:txBody>
      </p:sp>
      <p:pic>
        <p:nvPicPr>
          <p:cNvPr id="3078" name="Picture 6" descr=" eyes5.gif                                                      00022822Macintosh HD                   BD4FD42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2590800"/>
            <a:ext cx="3209925" cy="241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/>
          <p:cNvSpPr>
            <a:spLocks noChangeArrowheads="1"/>
          </p:cNvSpPr>
          <p:nvPr/>
        </p:nvSpPr>
        <p:spPr bwMode="auto">
          <a:xfrm>
            <a:off x="2743200" y="47244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0" y="61722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7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prism isContent="1" isInverted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600"/>
                            </p:stCondLst>
                            <p:childTnLst>
                              <p:par>
                                <p:cTn id="12" presetID="56" presetClass="entr" presetSubtype="0" fill="hold" grpId="1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7" grpId="1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6050"/>
            <a:ext cx="6858000" cy="380438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7604120"/>
            <a:ext cx="685800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950" dirty="0">
                <a:solidFill>
                  <a:srgbClr val="FFFF00"/>
                </a:solidFill>
                <a:latin typeface="Arial Black"/>
                <a:cs typeface="Arial Black"/>
              </a:rPr>
              <a:t>La </a:t>
            </a:r>
            <a:r>
              <a:rPr lang="en-US" sz="4950" dirty="0" err="1">
                <a:solidFill>
                  <a:srgbClr val="FFFF00"/>
                </a:solidFill>
                <a:latin typeface="Arial Black"/>
                <a:cs typeface="Arial Black"/>
              </a:rPr>
              <a:t>aspiración</a:t>
            </a:r>
            <a:endParaRPr lang="en-US" sz="4950" dirty="0">
              <a:solidFill>
                <a:srgbClr val="FFFF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914650" y="5706070"/>
            <a:ext cx="1085850" cy="923330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495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sz="1800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00250" y="6765920"/>
            <a:ext cx="2743200" cy="854080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495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495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4500" dirty="0" err="1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45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405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4500" dirty="0" err="1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sz="1800" baseline="30000" dirty="0">
              <a:solidFill>
                <a:srgbClr val="0000FF"/>
              </a:solidFill>
              <a:latin typeface="SILDoulos IPA93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3BEBA8-6F07-2C40-A4FE-5241298C7CAD}"/>
              </a:ext>
            </a:extLst>
          </p:cNvPr>
          <p:cNvSpPr/>
          <p:nvPr/>
        </p:nvSpPr>
        <p:spPr>
          <a:xfrm>
            <a:off x="1159789" y="1079153"/>
            <a:ext cx="45384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 err="1">
                <a:solidFill>
                  <a:schemeClr val="accent1"/>
                </a:solidFill>
                <a:latin typeface="Arial Black"/>
              </a:rPr>
              <a:t>Enemigo</a:t>
            </a:r>
            <a:r>
              <a:rPr lang="en-US" sz="4400" dirty="0">
                <a:solidFill>
                  <a:schemeClr val="accent1"/>
                </a:solidFill>
                <a:latin typeface="Arial Black"/>
              </a:rPr>
              <a:t> #2 …</a:t>
            </a:r>
          </a:p>
        </p:txBody>
      </p:sp>
    </p:spTree>
    <p:extLst>
      <p:ext uri="{BB962C8B-B14F-4D97-AF65-F5344CB8AC3E}">
        <p14:creationId xmlns:p14="http://schemas.microsoft.com/office/powerpoint/2010/main" val="123228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DAD562-7A9F-D848-80C9-B923A8D518FA}"/>
              </a:ext>
            </a:extLst>
          </p:cNvPr>
          <p:cNvSpPr txBox="1"/>
          <p:nvPr/>
        </p:nvSpPr>
        <p:spPr>
          <a:xfrm>
            <a:off x="533400" y="72390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</a:rPr>
              <a:t>Una </a:t>
            </a:r>
            <a:r>
              <a:rPr lang="en-US" sz="3600" dirty="0" err="1">
                <a:solidFill>
                  <a:srgbClr val="FF0000"/>
                </a:solidFill>
              </a:rPr>
              <a:t>herramienta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lingüística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  <a:r>
              <a:rPr lang="en-US" sz="3600" dirty="0" err="1">
                <a:solidFill>
                  <a:srgbClr val="FF0000"/>
                </a:solidFill>
              </a:rPr>
              <a:t>sofisticada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4" name="Picture 3" descr="A picture containing object, tissue&#10;&#10;Description automatically generated">
            <a:extLst>
              <a:ext uri="{FF2B5EF4-FFF2-40B4-BE49-F238E27FC236}">
                <a16:creationId xmlns:a16="http://schemas.microsoft.com/office/drawing/2014/main" id="{DAD9221E-7AF4-D640-A5D2-8DD63D07C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7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7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3AC83A-5837-2145-A758-6A88F14E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4375"/>
            <a:ext cx="6858000" cy="3857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68317-0F86-7444-A956-95E3632F5A56}"/>
              </a:ext>
            </a:extLst>
          </p:cNvPr>
          <p:cNvSpPr txBox="1"/>
          <p:nvPr/>
        </p:nvSpPr>
        <p:spPr>
          <a:xfrm>
            <a:off x="533400" y="6248400"/>
            <a:ext cx="579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600" dirty="0">
                <a:solidFill>
                  <a:srgbClr val="FF0000"/>
                </a:solidFill>
              </a:rPr>
              <a:t>Si no disponéis de papel higiénico…</a:t>
            </a:r>
          </a:p>
        </p:txBody>
      </p:sp>
    </p:spTree>
    <p:extLst>
      <p:ext uri="{BB962C8B-B14F-4D97-AF65-F5344CB8AC3E}">
        <p14:creationId xmlns:p14="http://schemas.microsoft.com/office/powerpoint/2010/main" val="14840166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FD653E-ACC9-C44D-A3FB-E9E2CE307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9072"/>
            <a:ext cx="6858000" cy="57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75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0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15" y="8308791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1000" y="4724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400" y="6248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123030" y="7960682"/>
            <a:ext cx="17229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46482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271987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8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44196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81000"/>
            <a:ext cx="567334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>
                <a:latin typeface="Arial Black"/>
                <a:cs typeface="Arial Black"/>
              </a:rPr>
              <a:t>p, t, k</a:t>
            </a:r>
            <a:endParaRPr lang="en-US" sz="9600"/>
          </a:p>
        </p:txBody>
      </p:sp>
      <p:sp>
        <p:nvSpPr>
          <p:cNvPr id="8" name="TextBox 7"/>
          <p:cNvSpPr txBox="1"/>
          <p:nvPr/>
        </p:nvSpPr>
        <p:spPr>
          <a:xfrm>
            <a:off x="2286000" y="2819400"/>
            <a:ext cx="239019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7200"/>
              <a:t>inglés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09800" y="7772400"/>
            <a:ext cx="20218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Usar papel</a:t>
            </a:r>
          </a:p>
          <a:p>
            <a:pPr algn="ctr"/>
            <a:r>
              <a:rPr lang="en-US"/>
              <a:t>para demostrar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4800600"/>
            <a:ext cx="6629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/p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, t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, k</a:t>
            </a:r>
            <a:r>
              <a:rPr lang="en-US" sz="9600" baseline="30000">
                <a:solidFill>
                  <a:srgbClr val="FF0000"/>
                </a:solidFill>
                <a:latin typeface="Arial Black"/>
                <a:cs typeface="Arial Black"/>
              </a:rPr>
              <a:t>h</a:t>
            </a:r>
            <a:r>
              <a:rPr lang="en-US" sz="9600">
                <a:latin typeface="Arial Black"/>
                <a:cs typeface="Arial Black"/>
              </a:rPr>
              <a:t>/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8470034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30828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aper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5714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eople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213366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lot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Left Arrow 8"/>
          <p:cNvSpPr/>
          <p:nvPr/>
        </p:nvSpPr>
        <p:spPr bwMode="auto">
          <a:xfrm>
            <a:off x="4114800" y="990600"/>
            <a:ext cx="2743200" cy="23622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8200" y="4114800"/>
            <a:ext cx="20397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inglés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5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9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54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96457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apel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307277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adre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300605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asta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10" name="Left Arrow 9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6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28800" y="51054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828800" y="6477000"/>
            <a:ext cx="239019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828800" y="7912673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Left Arrow 10"/>
          <p:cNvSpPr/>
          <p:nvPr/>
        </p:nvSpPr>
        <p:spPr bwMode="auto">
          <a:xfrm>
            <a:off x="4038600" y="457200"/>
            <a:ext cx="2819400" cy="3048000"/>
          </a:xfrm>
          <a:prstGeom prst="lef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</a:rPr>
              <a:t>SIN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Aspiración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b="1"/>
              <a:t>Explosión</a:t>
            </a:r>
            <a:endParaRPr kumimoji="0" lang="en-US" sz="3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102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7200" y="6400800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43400" y="7848600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é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11430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11430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57200" y="4168914"/>
            <a:ext cx="28396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inglés vs. 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267432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0" y="64008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7848600"/>
            <a:ext cx="2758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abla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41719" y="41148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4191000"/>
            <a:ext cx="3105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inglés vs.</a:t>
            </a:r>
            <a:endParaRPr lang="en-US" sz="4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5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886" y="5105400"/>
            <a:ext cx="6847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COMPARE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733800" y="6400800"/>
            <a:ext cx="182619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oo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0" y="7848600"/>
            <a:ext cx="12103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ú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800" y="3810000"/>
            <a:ext cx="25990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400">
              <a:solidFill>
                <a:schemeClr val="bg1"/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-1810782" y="6917958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Striped Right Arrow 4"/>
          <p:cNvSpPr/>
          <p:nvPr/>
        </p:nvSpPr>
        <p:spPr bwMode="auto">
          <a:xfrm>
            <a:off x="609600" y="64008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inglés</a:t>
            </a:r>
          </a:p>
        </p:txBody>
      </p:sp>
      <p:sp>
        <p:nvSpPr>
          <p:cNvPr id="11" name="Striped Right Arrow 10"/>
          <p:cNvSpPr/>
          <p:nvPr/>
        </p:nvSpPr>
        <p:spPr bwMode="auto">
          <a:xfrm>
            <a:off x="609600" y="7772400"/>
            <a:ext cx="2819400" cy="1371600"/>
          </a:xfrm>
          <a:prstGeom prst="strip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español</a:t>
            </a:r>
          </a:p>
        </p:txBody>
      </p:sp>
    </p:spTree>
    <p:extLst>
      <p:ext uri="{BB962C8B-B14F-4D97-AF65-F5344CB8AC3E}">
        <p14:creationId xmlns:p14="http://schemas.microsoft.com/office/powerpoint/2010/main" val="124578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5498" y="762000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Una nota </a:t>
            </a:r>
            <a:r>
              <a:rPr lang="en-US" sz="6600" dirty="0" err="1">
                <a:solidFill>
                  <a:srgbClr val="FFFFFF"/>
                </a:solidFill>
              </a:rPr>
              <a:t>acerca</a:t>
            </a:r>
            <a:r>
              <a:rPr lang="en-US" sz="6600" dirty="0">
                <a:solidFill>
                  <a:srgbClr val="FFFFFF"/>
                </a:solidFill>
              </a:rPr>
              <a:t> </a:t>
            </a:r>
          </a:p>
          <a:p>
            <a:pPr algn="ctr"/>
            <a:r>
              <a:rPr lang="en-US" sz="6600" dirty="0">
                <a:solidFill>
                  <a:srgbClr val="FFFFFF"/>
                </a:solidFill>
              </a:rPr>
              <a:t>de la “t”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854976" y="7239000"/>
            <a:ext cx="5181600" cy="13716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50" dirty="0"/>
              <a:t>En </a:t>
            </a:r>
            <a:r>
              <a:rPr lang="en-US" sz="3750" dirty="0" err="1"/>
              <a:t>inglés</a:t>
            </a:r>
            <a:r>
              <a:rPr lang="en-US" sz="3750" dirty="0"/>
              <a:t> </a:t>
            </a:r>
            <a:r>
              <a:rPr lang="en-US" sz="3750" dirty="0" err="1"/>
              <a:t>es</a:t>
            </a:r>
            <a:r>
              <a:rPr lang="en-US" sz="3750" dirty="0"/>
              <a:t> alveolar.</a:t>
            </a:r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866965"/>
            <a:ext cx="5181600" cy="3445967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3445776" y="3424981"/>
            <a:ext cx="596376" cy="461219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/>
          </a:p>
        </p:txBody>
      </p:sp>
      <p:sp>
        <p:nvSpPr>
          <p:cNvPr id="6" name="TextBox 5"/>
          <p:cNvSpPr txBox="1"/>
          <p:nvPr/>
        </p:nvSpPr>
        <p:spPr>
          <a:xfrm>
            <a:off x="2474724" y="6514356"/>
            <a:ext cx="1908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8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8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558449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904875" y="7086600"/>
            <a:ext cx="5048250" cy="17716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750" dirty="0"/>
              <a:t>En </a:t>
            </a:r>
            <a:r>
              <a:rPr lang="en-US" sz="3750" dirty="0" err="1"/>
              <a:t>español</a:t>
            </a:r>
            <a:r>
              <a:rPr lang="en-US" sz="3750" dirty="0"/>
              <a:t> </a:t>
            </a:r>
            <a:r>
              <a:rPr lang="en-US" sz="3750" dirty="0" err="1"/>
              <a:t>es</a:t>
            </a:r>
            <a:r>
              <a:rPr lang="en-US" sz="3750" dirty="0"/>
              <a:t> </a:t>
            </a:r>
            <a:r>
              <a:rPr lang="en-US" sz="3750" b="1" u="sng" dirty="0">
                <a:solidFill>
                  <a:srgbClr val="FF0000"/>
                </a:solidFill>
              </a:rPr>
              <a:t>dental</a:t>
            </a:r>
            <a:r>
              <a:rPr lang="en-US" sz="3750" dirty="0"/>
              <a:t>.</a:t>
            </a:r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" y="2956064"/>
            <a:ext cx="5048250" cy="3859807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2743200" y="3429000"/>
            <a:ext cx="914400" cy="4572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C9721C-06AF-1145-92F2-D72C6C4B84D8}"/>
              </a:ext>
            </a:extLst>
          </p:cNvPr>
          <p:cNvSpPr txBox="1"/>
          <p:nvPr/>
        </p:nvSpPr>
        <p:spPr>
          <a:xfrm>
            <a:off x="-15498" y="762000"/>
            <a:ext cx="6858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Una nota </a:t>
            </a:r>
            <a:r>
              <a:rPr lang="en-US" sz="6600" dirty="0" err="1"/>
              <a:t>acerca</a:t>
            </a:r>
            <a:r>
              <a:rPr lang="en-US" sz="6600" dirty="0"/>
              <a:t> </a:t>
            </a:r>
          </a:p>
          <a:p>
            <a:pPr algn="ctr"/>
            <a:r>
              <a:rPr lang="en-US" sz="6600" dirty="0"/>
              <a:t>de la “t”</a:t>
            </a:r>
          </a:p>
        </p:txBody>
      </p:sp>
    </p:spTree>
    <p:extLst>
      <p:ext uri="{BB962C8B-B14F-4D97-AF65-F5344CB8AC3E}">
        <p14:creationId xmlns:p14="http://schemas.microsoft.com/office/powerpoint/2010/main" val="243376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6858000" cy="166199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950" dirty="0" err="1">
                <a:solidFill>
                  <a:srgbClr val="FF0000"/>
                </a:solidFill>
                <a:latin typeface="Arial Black"/>
              </a:rPr>
              <a:t>Articula</a:t>
            </a:r>
            <a:r>
              <a:rPr lang="en-US" sz="6600" dirty="0">
                <a:solidFill>
                  <a:srgbClr val="FF0000"/>
                </a:solidFill>
                <a:latin typeface="Arial Black"/>
              </a:rPr>
              <a:t> </a:t>
            </a:r>
          </a:p>
          <a:p>
            <a:pPr algn="ctr">
              <a:defRPr/>
            </a:pPr>
            <a:r>
              <a:rPr lang="en-US" sz="3600" dirty="0">
                <a:solidFill>
                  <a:srgbClr val="FF0000"/>
                </a:solidFill>
                <a:latin typeface="Arial Black"/>
              </a:rPr>
              <a:t>en </a:t>
            </a:r>
            <a:r>
              <a:rPr lang="en-US" sz="3600" dirty="0" err="1">
                <a:solidFill>
                  <a:srgbClr val="FF0000"/>
                </a:solidFill>
                <a:latin typeface="Arial Black"/>
              </a:rPr>
              <a:t>voz</a:t>
            </a:r>
            <a:r>
              <a:rPr lang="en-US" sz="3600" dirty="0">
                <a:solidFill>
                  <a:srgbClr val="FF0000"/>
                </a:solidFill>
                <a:latin typeface="Arial Black"/>
              </a:rPr>
              <a:t> </a:t>
            </a:r>
            <a:r>
              <a:rPr lang="en-US" sz="3600" dirty="0" err="1">
                <a:solidFill>
                  <a:srgbClr val="FF0000"/>
                </a:solidFill>
                <a:latin typeface="Arial Black"/>
              </a:rPr>
              <a:t>alta</a:t>
            </a:r>
            <a:endParaRPr lang="en-US" sz="6600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884003"/>
            <a:ext cx="2286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950" b="1" u="sng" dirty="0">
                <a:solidFill>
                  <a:srgbClr val="FF0000"/>
                </a:solidFill>
              </a:rPr>
              <a:t>t</a:t>
            </a:r>
            <a:r>
              <a:rPr lang="en-US" sz="4950" dirty="0">
                <a:solidFill>
                  <a:srgbClr val="FF0000"/>
                </a:solidFill>
              </a:rPr>
              <a:t>aco</a:t>
            </a:r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082" y="1899153"/>
            <a:ext cx="4368099" cy="3122093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5330416"/>
            <a:ext cx="4439549" cy="31220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6410" y="3303583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Inglés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97389" y="6672172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Español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80024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1000" y="5105400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ilo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1000" y="6477000"/>
            <a:ext cx="321208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qu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eso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7912673"/>
            <a:ext cx="25962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72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asa</a:t>
            </a:r>
            <a:endParaRPr lang="en-US" sz="1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76800" y="61722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7200" y="4168914"/>
            <a:ext cx="237952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>
                <a:solidFill>
                  <a:schemeClr val="bg1"/>
                </a:solidFill>
                <a:latin typeface="Arial Black"/>
                <a:cs typeface="Arial Black"/>
              </a:rPr>
              <a:t>español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7809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piration-anxiety-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51023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3400" y="4876800"/>
            <a:ext cx="58642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1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166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endParaRPr lang="en-US" sz="36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&quot;No&quot; Symbol 1"/>
          <p:cNvSpPr/>
          <p:nvPr/>
        </p:nvSpPr>
        <p:spPr bwMode="auto">
          <a:xfrm>
            <a:off x="152400" y="838200"/>
            <a:ext cx="3429000" cy="27432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43200" y="7543800"/>
            <a:ext cx="1697901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34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" presetID="3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4" name="Picture 3" descr="downward-years-to-come-nothing-band-590x4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0247"/>
            <a:ext cx="6858000" cy="51376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2332182" y="7550727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61955" y="6705600"/>
            <a:ext cx="505784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Progreso</a:t>
            </a:r>
          </a:p>
          <a:p>
            <a:r>
              <a:rPr lang="en-US" sz="7200">
                <a:solidFill>
                  <a:schemeClr val="bg1"/>
                </a:solidFill>
                <a:latin typeface="Arial Black"/>
                <a:cs typeface="Arial Black"/>
              </a:rPr>
              <a:t>individual</a:t>
            </a:r>
            <a:endParaRPr lang="en-US" sz="4800"/>
          </a:p>
        </p:txBody>
      </p:sp>
      <p:sp>
        <p:nvSpPr>
          <p:cNvPr id="8" name="TextBox 7"/>
          <p:cNvSpPr txBox="1"/>
          <p:nvPr/>
        </p:nvSpPr>
        <p:spPr>
          <a:xfrm>
            <a:off x="-1593273" y="3417455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3406914"/>
            <a:ext cx="12493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mi</a:t>
            </a:r>
          </a:p>
          <a:p>
            <a:pPr algn="ctr"/>
            <a:r>
              <a:rPr lang="en-US" sz="1800">
                <a:solidFill>
                  <a:schemeClr val="bg2">
                    <a:lumMod val="60000"/>
                    <a:lumOff val="40000"/>
                  </a:schemeClr>
                </a:solidFill>
                <a:latin typeface="Arial Black"/>
                <a:cs typeface="Arial Black"/>
              </a:rPr>
              <a:t> español</a:t>
            </a:r>
            <a:endParaRPr lang="en-US" sz="180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4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10000"/>
            <a:ext cx="6858000" cy="280076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880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880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2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556493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/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>
              <a:solidFill>
                <a:srgbClr val="000000"/>
              </a:solidFill>
            </a:endParaRPr>
          </a:p>
        </p:txBody>
      </p:sp>
      <p:pic>
        <p:nvPicPr>
          <p:cNvPr id="3" name="Picture 2" descr="dog-pooping-848x47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3825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28" y="3048000"/>
            <a:ext cx="6853871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4419600" y="198120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88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400"/>
                            </p:stCondLst>
                            <p:childTnLst>
                              <p:par>
                                <p:cTn id="29" presetID="3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590800"/>
            <a:ext cx="6858000" cy="3139321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ú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66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400">
              <a:solidFill>
                <a:srgbClr val="0000FF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28800" y="7697450"/>
            <a:ext cx="3570208" cy="144655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latin typeface="Arial Black"/>
                <a:cs typeface="Arial Black"/>
              </a:rPr>
              <a:t>/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p,t,k</a:t>
            </a:r>
            <a:r>
              <a:rPr lang="en-US" sz="880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880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38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ing-with-the-Problem-Statement-of-Your-Thesi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68288" cy="6396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400800"/>
            <a:ext cx="289176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/>
              <a:t>¿Todavía</a:t>
            </a:r>
          </a:p>
          <a:p>
            <a:pPr algn="ctr"/>
            <a:r>
              <a:rPr lang="en-US" sz="5400" b="1"/>
              <a:t>aspira?</a:t>
            </a:r>
          </a:p>
        </p:txBody>
      </p:sp>
      <p:sp>
        <p:nvSpPr>
          <p:cNvPr id="6" name="Right Arrow 5"/>
          <p:cNvSpPr/>
          <p:nvPr/>
        </p:nvSpPr>
        <p:spPr bwMode="auto">
          <a:xfrm>
            <a:off x="0" y="3352800"/>
            <a:ext cx="6629400" cy="27432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Solución</a:t>
            </a:r>
            <a:endParaRPr kumimoji="0" lang="en-US" sz="7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6652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6858000" cy="45572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062553" y="7258172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447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0" y="0"/>
            <a:ext cx="6858000" cy="9144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6" name="Picture 5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7" y="0"/>
            <a:ext cx="6858000" cy="455725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43000" y="4989017"/>
            <a:ext cx="4516055" cy="4154983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t  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</a:p>
          <a:p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 k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88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88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88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420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910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12" decel="50000" autoRev="1" fill="hold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72" fill="hold">
                                          <p:stCondLst>
                                            <p:cond delay="172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6097012"/>
            <a:ext cx="6538368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</a:t>
            </a:r>
            <a:r>
              <a:rPr lang="en-US" sz="8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 </a:t>
            </a:r>
            <a:r>
              <a:rPr lang="en-US" sz="9600">
                <a:latin typeface="Arial Black"/>
                <a:cs typeface="Arial Black"/>
              </a:rPr>
              <a:t>asta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bb</a:t>
            </a:r>
            <a:r>
              <a:rPr lang="en-US" sz="9600">
                <a:latin typeface="Arial Black"/>
                <a:cs typeface="Arial Black"/>
              </a:rPr>
              <a:t>asta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3688140"/>
            <a:ext cx="4704533" cy="156966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518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6097012"/>
            <a:ext cx="6482063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  </a:t>
            </a:r>
            <a:r>
              <a:rPr lang="en-US" sz="9600">
                <a:latin typeface="Arial Black"/>
                <a:cs typeface="Arial Black"/>
              </a:rPr>
              <a:t>abla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dd</a:t>
            </a:r>
            <a:r>
              <a:rPr lang="en-US" sz="9600">
                <a:latin typeface="Arial Black"/>
                <a:cs typeface="Arial Black"/>
              </a:rPr>
              <a:t>abla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5" name="Picture 4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10219" y="3581400"/>
            <a:ext cx="4429819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895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7385" y="5639812"/>
            <a:ext cx="5855089" cy="3046988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 </a:t>
            </a:r>
            <a:r>
              <a:rPr lang="en-US" sz="9600">
                <a:latin typeface="Arial Black"/>
                <a:cs typeface="Arial Black"/>
              </a:rPr>
              <a:t>asa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</a:p>
          <a:p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 gg</a:t>
            </a:r>
            <a:r>
              <a:rPr lang="en-US" sz="9600">
                <a:latin typeface="Arial Black"/>
                <a:cs typeface="Arial Black"/>
              </a:rPr>
              <a:t>asa</a:t>
            </a:r>
            <a:endParaRPr lang="en-US" sz="9600">
              <a:solidFill>
                <a:srgbClr val="0000FF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" y="0"/>
            <a:ext cx="6858000" cy="455725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3534" y="34290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931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38" presetClass="entr" presetSubtype="0" accel="50000" fill="hold" grpId="0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506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/>
              <a:t>O sea: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20574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p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bb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4015" y="4191000"/>
            <a:ext cx="4840388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t </a:t>
            </a:r>
            <a:r>
              <a:rPr lang="en-US" sz="72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dd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324600"/>
            <a:ext cx="4704533" cy="1569660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9600">
                <a:solidFill>
                  <a:srgbClr val="FF0000"/>
                </a:solidFill>
                <a:latin typeface="Arial Black"/>
                <a:cs typeface="Arial Black"/>
              </a:rPr>
              <a:t> k &gt; </a:t>
            </a:r>
            <a:r>
              <a:rPr lang="en-US" sz="9600">
                <a:solidFill>
                  <a:srgbClr val="0000FF"/>
                </a:solidFill>
                <a:latin typeface="Arial Black"/>
                <a:cs typeface="Arial Black"/>
              </a:rPr>
              <a:t>gg</a:t>
            </a:r>
            <a:endParaRPr lang="en-US" sz="960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533400"/>
            <a:ext cx="1167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click 3x</a:t>
            </a:r>
          </a:p>
        </p:txBody>
      </p:sp>
    </p:spTree>
    <p:extLst>
      <p:ext uri="{BB962C8B-B14F-4D97-AF65-F5344CB8AC3E}">
        <p14:creationId xmlns:p14="http://schemas.microsoft.com/office/powerpoint/2010/main" val="19952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447800"/>
            <a:ext cx="6858000" cy="3208571"/>
          </a:xfrm>
          <a:prstGeom prst="rect">
            <a:avLst/>
          </a:prstGeom>
          <a:solidFill>
            <a:srgbClr val="FFFF95"/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T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</a:p>
          <a:p>
            <a:pPr algn="ctr"/>
            <a:endParaRPr lang="en-US" sz="4800">
              <a:solidFill>
                <a:srgbClr val="0000FF"/>
              </a:solidFill>
              <a:latin typeface="Arial Black"/>
              <a:cs typeface="Arial Black"/>
            </a:endParaRPr>
          </a:p>
          <a:p>
            <a:pPr algn="ctr"/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017" y="0"/>
            <a:ext cx="6853871" cy="144655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>
                <a:solidFill>
                  <a:schemeClr val="bg1"/>
                </a:solidFill>
                <a:latin typeface="Arial Black"/>
                <a:cs typeface="Arial Black"/>
              </a:rPr>
              <a:t>¡No aspire!</a:t>
            </a: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7" name="Picture 6" descr="ravenous_brain_rect-620x41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6748"/>
            <a:ext cx="6858000" cy="45572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911876"/>
            <a:ext cx="6858000" cy="2308324"/>
          </a:xfrm>
          <a:prstGeom prst="rect">
            <a:avLst/>
          </a:prstGeom>
          <a:solidFill>
            <a:srgbClr val="FFF94A">
              <a:alpha val="92000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u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ío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dd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eodoro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amina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gg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omo</a:t>
            </a:r>
          </a:p>
          <a:p>
            <a:pPr algn="ctr"/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edro </a:t>
            </a:r>
            <a:r>
              <a:rPr lang="en-US" sz="4800">
                <a:solidFill>
                  <a:srgbClr val="FF0000"/>
                </a:solidFill>
                <a:latin typeface="Arial Black"/>
                <a:cs typeface="Arial Black"/>
              </a:rPr>
              <a:t>BB</a:t>
            </a:r>
            <a:r>
              <a:rPr lang="en-US" sz="4800">
                <a:solidFill>
                  <a:srgbClr val="0000FF"/>
                </a:solidFill>
                <a:latin typeface="Arial Black"/>
                <a:cs typeface="Arial Black"/>
              </a:rPr>
              <a:t>érez</a:t>
            </a:r>
            <a:endParaRPr lang="en-US" sz="1050">
              <a:solidFill>
                <a:srgbClr val="0000FF"/>
              </a:solidFill>
            </a:endParaRPr>
          </a:p>
        </p:txBody>
      </p:sp>
      <p:sp>
        <p:nvSpPr>
          <p:cNvPr id="10" name="Down Arrow 9"/>
          <p:cNvSpPr/>
          <p:nvPr/>
        </p:nvSpPr>
        <p:spPr bwMode="auto">
          <a:xfrm>
            <a:off x="2667000" y="3733800"/>
            <a:ext cx="1371600" cy="15240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2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" y="762000"/>
            <a:ext cx="6858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95400" y="7924800"/>
            <a:ext cx="441689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>
                <a:solidFill>
                  <a:srgbClr val="1822CD"/>
                </a:solidFill>
                <a:latin typeface="Arial Black"/>
              </a:rPr>
              <a:t>PREGUNTAS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858907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7426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érez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uso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el </a:t>
            </a:r>
          </a:p>
          <a:p>
            <a:pPr marL="749300" indent="-749300">
              <a:lnSpc>
                <a:spcPct val="110000"/>
              </a:lnSpc>
              <a:buAutoNum type="arabicPeriod"/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 en el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itre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26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233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36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aco un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8000" b="1">
                <a:solidFill>
                  <a:srgbClr val="FF0000"/>
                </a:solidFill>
                <a:latin typeface="Palatino" charset="0"/>
              </a:rPr>
              <a:t>p</a:t>
            </a:r>
            <a:r>
              <a:rPr lang="es-ES" sz="8000" b="1">
                <a:solidFill>
                  <a:srgbClr val="000000"/>
                </a:solidFill>
                <a:latin typeface="Palatino" charset="0"/>
              </a:rPr>
              <a:t>an.</a:t>
            </a:r>
            <a:br>
              <a:rPr lang="es-ES" sz="8000" b="1">
                <a:solidFill>
                  <a:srgbClr val="000000"/>
                </a:solidFill>
                <a:latin typeface="Palatino" charset="0"/>
              </a:rPr>
            </a:br>
            <a:endParaRPr lang="en-US" sz="80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8768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167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endParaRPr lang="es-ES" sz="7200" b="1">
              <a:solidFill>
                <a:srgbClr val="FF0000"/>
              </a:solidFill>
              <a:latin typeface="Palatino" charset="0"/>
            </a:endParaRPr>
          </a:p>
          <a:p>
            <a:pPr>
              <a:lnSpc>
                <a:spcPct val="110000"/>
              </a:lnSpc>
            </a:pPr>
            <a:r>
              <a:rPr lang="es-ES" sz="7200" b="1">
                <a:solidFill>
                  <a:srgbClr val="000000"/>
                </a:solidFill>
                <a:latin typeface="Palatino" charset="0"/>
              </a:rPr>
              <a:t>Mi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ipos de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c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7200" b="1">
                <a:solidFill>
                  <a:srgbClr val="FF0000"/>
                </a:solidFill>
                <a:latin typeface="Palatino" charset="0"/>
              </a:rPr>
              <a:t>t</a:t>
            </a:r>
            <a:r>
              <a:rPr lang="es-ES" sz="72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72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06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35958" y="1595526"/>
            <a:ext cx="6629400" cy="6786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1.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érez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uso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el en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re.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2.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ídele 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un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de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an.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3.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¿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uedes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oner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rograma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ara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úbli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o?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4.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asa el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or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ero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ara 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ar la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uer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 a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ro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iada.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  <a:p>
            <a:pPr marL="749300" indent="-749300">
              <a:lnSpc>
                <a:spcPct val="110000"/>
              </a:lnSpc>
            </a:pPr>
            <a:r>
              <a:rPr lang="es-ES" sz="3600" b="1">
                <a:solidFill>
                  <a:srgbClr val="0000FF"/>
                </a:solidFill>
                <a:latin typeface="Palatino" charset="0"/>
              </a:rPr>
              <a:t>5. 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	Mi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ío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eodoro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iene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an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i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p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os de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rajes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c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omo </a:t>
            </a:r>
            <a:r>
              <a:rPr lang="es-ES" sz="3600" b="1" u="sng">
                <a:solidFill>
                  <a:srgbClr val="000000"/>
                </a:solidFill>
                <a:latin typeface="Palatino" charset="0"/>
              </a:rPr>
              <a:t>t</a:t>
            </a:r>
            <a:r>
              <a:rPr lang="es-ES" sz="3600" b="1">
                <a:solidFill>
                  <a:srgbClr val="000000"/>
                </a:solidFill>
                <a:latin typeface="Palatino" charset="0"/>
              </a:rPr>
              <a:t>ú.</a:t>
            </a:r>
            <a:endParaRPr lang="en-US" sz="3600" b="1">
              <a:solidFill>
                <a:srgbClr val="000000"/>
              </a:solidFill>
              <a:latin typeface="Palatino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0"/>
            <a:ext cx="6858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8800" b="1" u="sng">
                <a:solidFill>
                  <a:srgbClr val="FFFF00"/>
                </a:solidFill>
                <a:latin typeface="Palatino" charset="0"/>
              </a:rPr>
              <a:t>¡Practique!</a:t>
            </a:r>
            <a:endParaRPr lang="en-US" sz="88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5154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057400" y="3886200"/>
            <a:ext cx="3048000" cy="1143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962400" y="6934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14800" y="70866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267200" y="72390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4419600" y="73914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572000" y="75438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724400" y="7696200"/>
            <a:ext cx="3810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6804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6858000" cy="196977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>
              <a:defRPr/>
            </a:pPr>
            <a:endParaRPr lang="en-US" sz="2800" dirty="0">
              <a:solidFill>
                <a:srgbClr val="FF0000"/>
              </a:solidFill>
              <a:latin typeface="Arial Black"/>
            </a:endParaRPr>
          </a:p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</a:rPr>
              <a:t>Resumen</a:t>
            </a:r>
            <a:endParaRPr lang="en-US" sz="6600" dirty="0">
              <a:solidFill>
                <a:srgbClr val="FF0000"/>
              </a:solidFill>
              <a:latin typeface="Arial Black"/>
            </a:endParaRPr>
          </a:p>
          <a:p>
            <a:pPr algn="ctr">
              <a:defRPr/>
            </a:pPr>
            <a:endParaRPr lang="en-US" sz="2800" dirty="0">
              <a:solidFill>
                <a:srgbClr val="FF0000"/>
              </a:solidFill>
              <a:latin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5725" y="2656332"/>
            <a:ext cx="6686550" cy="1394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es-ES_tradnl" sz="3600" b="1" dirty="0"/>
              <a:t> Hay que evitar la </a:t>
            </a:r>
            <a:r>
              <a:rPr lang="es-ES_tradnl" sz="3600" b="1" dirty="0" err="1"/>
              <a:t>schwa</a:t>
            </a:r>
            <a:r>
              <a:rPr lang="es-ES_tradnl" sz="3600" b="1" dirty="0"/>
              <a:t> /</a:t>
            </a:r>
            <a:r>
              <a:rPr lang="en-US" sz="3600" b="1" dirty="0" err="1"/>
              <a:t>ə</a:t>
            </a:r>
            <a:r>
              <a:rPr lang="en-US" sz="3600" b="1" dirty="0"/>
              <a:t>/</a:t>
            </a:r>
            <a:endParaRPr lang="es-ES_tradnl" sz="3600" b="1" dirty="0"/>
          </a:p>
          <a:p>
            <a:pPr marL="257175" indent="-257175">
              <a:lnSpc>
                <a:spcPct val="120000"/>
              </a:lnSpc>
              <a:buFont typeface="+mj-lt"/>
              <a:buAutoNum type="arabicPeriod"/>
            </a:pPr>
            <a:r>
              <a:rPr lang="es-ES_tradnl" sz="3600" b="1" dirty="0"/>
              <a:t> No aspirar /p, t, k/</a:t>
            </a:r>
          </a:p>
        </p:txBody>
      </p:sp>
    </p:spTree>
    <p:extLst>
      <p:ext uri="{BB962C8B-B14F-4D97-AF65-F5344CB8AC3E}">
        <p14:creationId xmlns:p14="http://schemas.microsoft.com/office/powerpoint/2010/main" val="306940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400300"/>
            <a:ext cx="4314825" cy="4314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29000" y="4154269"/>
            <a:ext cx="337185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500" b="1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24037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85800"/>
            <a:ext cx="6858000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950" dirty="0"/>
              <a:t>¡Gracias por asistir!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763802"/>
            <a:ext cx="6019471" cy="40179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065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5809"/>
            <a:ext cx="6858000" cy="2705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600" y="5943600"/>
            <a:ext cx="6013072" cy="923330"/>
          </a:xfrm>
          <a:prstGeom prst="rect">
            <a:avLst/>
          </a:prstGeom>
          <a:solidFill>
            <a:schemeClr val="bg1"/>
          </a:solidFill>
          <a:ln w="57150" cmpd="sng"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5400" b="1">
                <a:solidFill>
                  <a:srgbClr val="FF0000"/>
                </a:solidFill>
              </a:rPr>
              <a:t>¡Hola, chica bonita!</a:t>
            </a:r>
          </a:p>
        </p:txBody>
      </p:sp>
    </p:spTree>
    <p:extLst>
      <p:ext uri="{BB962C8B-B14F-4D97-AF65-F5344CB8AC3E}">
        <p14:creationId xmlns:p14="http://schemas.microsoft.com/office/powerpoint/2010/main" val="19657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accel="100000" fill="hold">
                                          <p:stCondLst>
                                            <p:cond delay="4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905000" y="3962400"/>
            <a:ext cx="3200400" cy="6096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0855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ooth-extraction-gilber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5000"/>
            <a:ext cx="6858000" cy="4185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265" y="304800"/>
            <a:ext cx="661771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>
                <a:latin typeface="Arial Black"/>
                <a:cs typeface="Arial Black"/>
              </a:rPr>
              <a:t>Sacar el</a:t>
            </a:r>
          </a:p>
          <a:p>
            <a:pPr algn="ctr"/>
            <a:r>
              <a:rPr lang="en-US" sz="4000">
                <a:latin typeface="Arial Black"/>
                <a:cs typeface="Arial Black"/>
              </a:rPr>
              <a:t>ACENTO EXTRANJERO</a:t>
            </a:r>
            <a:endParaRPr lang="en-US" sz="4000"/>
          </a:p>
        </p:txBody>
      </p:sp>
      <p:sp>
        <p:nvSpPr>
          <p:cNvPr id="2" name="Right Arrow 1"/>
          <p:cNvSpPr/>
          <p:nvPr/>
        </p:nvSpPr>
        <p:spPr bwMode="auto">
          <a:xfrm>
            <a:off x="0" y="5334000"/>
            <a:ext cx="6172200" cy="3657600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Arial Black"/>
              <a:cs typeface="Arial Black"/>
            </a:endParaRPr>
          </a:p>
          <a:p>
            <a:r>
              <a:rPr lang="en-US" sz="6000">
                <a:latin typeface="Arial Black"/>
                <a:cs typeface="Arial Black"/>
              </a:rPr>
              <a:t> </a:t>
            </a:r>
            <a:r>
              <a:rPr lang="en-US" sz="7200">
                <a:latin typeface="Arial Black"/>
                <a:cs typeface="Arial Black"/>
              </a:rPr>
              <a:t>REPASO</a:t>
            </a:r>
            <a:endParaRPr kumimoji="0" lang="en-US" sz="6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928339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imes"/>
        <a:ea typeface="ＭＳ Ｐゴシック"/>
        <a:cs typeface=""/>
      </a:majorFont>
      <a:minorFont>
        <a:latin typeface="Time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759</Words>
  <Application>Microsoft Macintosh PowerPoint</Application>
  <PresentationFormat>On-screen Show (4:3)</PresentationFormat>
  <Paragraphs>289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Arial Black</vt:lpstr>
      <vt:lpstr>Calibri</vt:lpstr>
      <vt:lpstr>Palatino</vt:lpstr>
      <vt:lpstr>SILDoulos IPA93</vt:lpstr>
      <vt:lpstr>Times</vt:lpstr>
      <vt:lpstr>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 Riverside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Georg Gugelberger</dc:creator>
  <cp:lastModifiedBy>Casillas, Joseph Vincent</cp:lastModifiedBy>
  <cp:revision>231</cp:revision>
  <dcterms:created xsi:type="dcterms:W3CDTF">2010-07-05T19:49:53Z</dcterms:created>
  <dcterms:modified xsi:type="dcterms:W3CDTF">2020-07-13T20:30:24Z</dcterms:modified>
</cp:coreProperties>
</file>